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75902-9226-4792-A82F-AF86CD4DC7DD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3FF5F-3C9A-4EAE-BFD5-B954A694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3FF5F-3C9A-4EAE-BFD5-B954A6948F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01663" y="4018590"/>
            <a:ext cx="6500773" cy="305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850" b="1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989" y="11094533"/>
            <a:ext cx="1874520" cy="0"/>
          </a:xfrm>
          <a:custGeom>
            <a:avLst/>
            <a:gdLst/>
            <a:ahLst/>
            <a:cxnLst/>
            <a:rect l="l" t="t" r="r" b="b"/>
            <a:pathLst>
              <a:path w="1874520">
                <a:moveTo>
                  <a:pt x="0" y="0"/>
                </a:moveTo>
                <a:lnTo>
                  <a:pt x="1874026" y="0"/>
                </a:lnTo>
              </a:path>
            </a:pathLst>
          </a:custGeom>
          <a:ln w="13088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1765" y="1547462"/>
            <a:ext cx="15880569" cy="1910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6330" y="3851056"/>
            <a:ext cx="13311439" cy="235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hyperlink" Target="mailto:info@rstudio.com" TargetMode="External"/><Relationship Id="rId26" Type="http://schemas.openxmlformats.org/officeDocument/2006/relationships/image" Target="../media/image62.png"/><Relationship Id="rId3" Type="http://schemas.openxmlformats.org/officeDocument/2006/relationships/image" Target="../media/image40.jpg"/><Relationship Id="rId21" Type="http://schemas.openxmlformats.org/officeDocument/2006/relationships/image" Target="../media/image57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1.png"/><Relationship Id="rId2" Type="http://schemas.openxmlformats.org/officeDocument/2006/relationships/hyperlink" Target="http://www.rstudio.com/" TargetMode="External"/><Relationship Id="rId16" Type="http://schemas.openxmlformats.org/officeDocument/2006/relationships/image" Target="../media/image53.jp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0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7.png"/><Relationship Id="rId19" Type="http://schemas.openxmlformats.org/officeDocument/2006/relationships/image" Target="../media/image55.png"/><Relationship Id="rId31" Type="http://schemas.openxmlformats.org/officeDocument/2006/relationships/image" Target="../media/image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10" dirty="0">
                <a:solidFill>
                  <a:srgbClr val="78AAD6"/>
                </a:solidFill>
                <a:latin typeface="Meiryo UI"/>
                <a:cs typeface="Meiryo UI"/>
              </a:rPr>
              <a:t>Slides </a:t>
            </a: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53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92444" y="3623918"/>
            <a:ext cx="5316798" cy="614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14"/>
              </a:spcBef>
            </a:pPr>
            <a:r>
              <a:rPr spc="-190" dirty="0"/>
              <a:t>Report </a:t>
            </a:r>
            <a:r>
              <a:rPr spc="-55" dirty="0"/>
              <a:t>Reproducibly</a:t>
            </a:r>
            <a:r>
              <a:rPr spc="-495" dirty="0"/>
              <a:t> </a:t>
            </a:r>
            <a:r>
              <a:rPr spc="-265" dirty="0"/>
              <a:t>with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71815" y="4954647"/>
            <a:ext cx="6047740" cy="5969000"/>
          </a:xfrm>
          <a:custGeom>
            <a:avLst/>
            <a:gdLst/>
            <a:ahLst/>
            <a:cxnLst/>
            <a:rect l="l" t="t" r="r" b="b"/>
            <a:pathLst>
              <a:path w="6047740" h="5969000">
                <a:moveTo>
                  <a:pt x="0" y="0"/>
                </a:moveTo>
                <a:lnTo>
                  <a:pt x="6047142" y="0"/>
                </a:lnTo>
                <a:lnTo>
                  <a:pt x="604714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6142" y="4778165"/>
            <a:ext cx="6047740" cy="5969000"/>
          </a:xfrm>
          <a:custGeom>
            <a:avLst/>
            <a:gdLst/>
            <a:ahLst/>
            <a:cxnLst/>
            <a:rect l="l" t="t" r="r" b="b"/>
            <a:pathLst>
              <a:path w="6047740" h="5969000">
                <a:moveTo>
                  <a:pt x="0" y="0"/>
                </a:moveTo>
                <a:lnTo>
                  <a:pt x="6047142" y="0"/>
                </a:lnTo>
                <a:lnTo>
                  <a:pt x="604714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76142" y="4793436"/>
            <a:ext cx="5843270" cy="485267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latin typeface="Courier New"/>
                <a:cs typeface="Courier New"/>
              </a:rPr>
              <a:t>Some </a:t>
            </a:r>
            <a:r>
              <a:rPr sz="3300" spc="-10" dirty="0">
                <a:latin typeface="Courier New"/>
                <a:cs typeface="Courier New"/>
              </a:rPr>
              <a:t>python</a:t>
            </a:r>
            <a:r>
              <a:rPr sz="3300" spc="-2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code,</a:t>
            </a:r>
            <a:endParaRPr sz="33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```{python}</a:t>
            </a:r>
            <a:endParaRPr sz="3300">
              <a:latin typeface="Courier New"/>
              <a:cs typeface="Courier New"/>
            </a:endParaRPr>
          </a:p>
          <a:p>
            <a:pPr marL="337820" marR="972819">
              <a:lnSpc>
                <a:spcPct val="110300"/>
              </a:lnSpc>
              <a:spcBef>
                <a:spcPts val="1240"/>
              </a:spcBef>
            </a:pPr>
            <a:r>
              <a:rPr sz="3300" spc="-5" dirty="0">
                <a:latin typeface="Courier New"/>
                <a:cs typeface="Courier New"/>
              </a:rPr>
              <a:t>x = </a:t>
            </a:r>
            <a:r>
              <a:rPr sz="3300" spc="-10" dirty="0">
                <a:latin typeface="Courier New"/>
                <a:cs typeface="Courier New"/>
              </a:rPr>
              <a:t>'hello, python  </a:t>
            </a:r>
            <a:r>
              <a:rPr sz="3300" spc="-5" dirty="0">
                <a:latin typeface="Courier New"/>
                <a:cs typeface="Courier New"/>
              </a:rPr>
              <a:t>world!'</a:t>
            </a:r>
            <a:endParaRPr sz="3300">
              <a:latin typeface="Courier New"/>
              <a:cs typeface="Courier New"/>
            </a:endParaRPr>
          </a:p>
          <a:p>
            <a:pPr marL="337820" marR="721360">
              <a:lnSpc>
                <a:spcPct val="141600"/>
              </a:lnSpc>
            </a:pPr>
            <a:r>
              <a:rPr sz="3300" spc="-5" dirty="0">
                <a:latin typeface="Courier New"/>
                <a:cs typeface="Courier New"/>
              </a:rPr>
              <a:t>print(x)  </a:t>
            </a:r>
            <a:r>
              <a:rPr sz="3300" spc="-10" dirty="0">
                <a:latin typeface="Courier New"/>
                <a:cs typeface="Courier New"/>
              </a:rPr>
              <a:t>print(x.split('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'))</a:t>
            </a:r>
            <a:endParaRPr sz="33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18160" y="4954647"/>
            <a:ext cx="6953884" cy="5969000"/>
          </a:xfrm>
          <a:custGeom>
            <a:avLst/>
            <a:gdLst/>
            <a:ahLst/>
            <a:cxnLst/>
            <a:rect l="l" t="t" r="r" b="b"/>
            <a:pathLst>
              <a:path w="6953884" h="5969000">
                <a:moveTo>
                  <a:pt x="0" y="0"/>
                </a:moveTo>
                <a:lnTo>
                  <a:pt x="6953292" y="0"/>
                </a:lnTo>
                <a:lnTo>
                  <a:pt x="695329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05878" y="4779321"/>
            <a:ext cx="6943090" cy="5966460"/>
          </a:xfrm>
          <a:custGeom>
            <a:avLst/>
            <a:gdLst/>
            <a:ahLst/>
            <a:cxnLst/>
            <a:rect l="l" t="t" r="r" b="b"/>
            <a:pathLst>
              <a:path w="6943090" h="5966459">
                <a:moveTo>
                  <a:pt x="0" y="0"/>
                </a:moveTo>
                <a:lnTo>
                  <a:pt x="6942814" y="0"/>
                </a:lnTo>
                <a:lnTo>
                  <a:pt x="6942814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05878" y="4779321"/>
            <a:ext cx="6943090" cy="5966460"/>
          </a:xfrm>
          <a:custGeom>
            <a:avLst/>
            <a:gdLst/>
            <a:ahLst/>
            <a:cxnLst/>
            <a:rect l="l" t="t" r="r" b="b"/>
            <a:pathLst>
              <a:path w="6943090" h="5966459">
                <a:moveTo>
                  <a:pt x="0" y="0"/>
                </a:moveTo>
                <a:lnTo>
                  <a:pt x="6942820" y="0"/>
                </a:lnTo>
                <a:lnTo>
                  <a:pt x="694282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18371" y="698762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238357" y="1116061"/>
            <a:ext cx="365442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85" dirty="0">
                <a:latin typeface="Meiryo UI"/>
                <a:cs typeface="Meiryo UI"/>
              </a:rPr>
              <a:t>engine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1603" y="2866793"/>
            <a:ext cx="105956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545" dirty="0">
                <a:latin typeface="Meiryo UI"/>
                <a:cs typeface="Meiryo UI"/>
              </a:rPr>
              <a:t>To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embed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non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change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chunk  </a:t>
            </a:r>
            <a:r>
              <a:rPr sz="4950" spc="-210" dirty="0">
                <a:latin typeface="Meiryo UI"/>
                <a:cs typeface="Meiryo UI"/>
              </a:rPr>
              <a:t>label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language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20" dirty="0">
                <a:latin typeface="Meiryo UI"/>
                <a:cs typeface="Meiryo UI"/>
              </a:rPr>
              <a:t>use.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63521" y="5086227"/>
            <a:ext cx="4474607" cy="2674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63521" y="4881033"/>
            <a:ext cx="6687742" cy="48091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2657" y="3093001"/>
            <a:ext cx="3638550" cy="2729230"/>
          </a:xfrm>
          <a:custGeom>
            <a:avLst/>
            <a:gdLst/>
            <a:ahLst/>
            <a:cxnLst/>
            <a:rect l="l" t="t" r="r" b="b"/>
            <a:pathLst>
              <a:path w="3638550" h="2729229">
                <a:moveTo>
                  <a:pt x="1852365" y="1302970"/>
                </a:moveTo>
                <a:lnTo>
                  <a:pt x="1642620" y="1302970"/>
                </a:lnTo>
                <a:lnTo>
                  <a:pt x="1747328" y="2728647"/>
                </a:lnTo>
                <a:lnTo>
                  <a:pt x="1852365" y="1302970"/>
                </a:lnTo>
                <a:close/>
              </a:path>
              <a:path w="3638550" h="2729229">
                <a:moveTo>
                  <a:pt x="3281641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9"/>
                </a:lnTo>
                <a:lnTo>
                  <a:pt x="104370" y="104371"/>
                </a:lnTo>
                <a:lnTo>
                  <a:pt x="74248" y="138592"/>
                </a:lnTo>
                <a:lnTo>
                  <a:pt x="48651" y="176489"/>
                </a:lnTo>
                <a:lnTo>
                  <a:pt x="28003" y="217637"/>
                </a:lnTo>
                <a:lnTo>
                  <a:pt x="12729" y="261611"/>
                </a:lnTo>
                <a:lnTo>
                  <a:pt x="3253" y="307986"/>
                </a:lnTo>
                <a:lnTo>
                  <a:pt x="0" y="356337"/>
                </a:lnTo>
                <a:lnTo>
                  <a:pt x="0" y="946634"/>
                </a:lnTo>
                <a:lnTo>
                  <a:pt x="3253" y="994985"/>
                </a:lnTo>
                <a:lnTo>
                  <a:pt x="12729" y="1041360"/>
                </a:lnTo>
                <a:lnTo>
                  <a:pt x="28003" y="1085334"/>
                </a:lnTo>
                <a:lnTo>
                  <a:pt x="48651" y="1126481"/>
                </a:lnTo>
                <a:lnTo>
                  <a:pt x="74248" y="1164378"/>
                </a:lnTo>
                <a:lnTo>
                  <a:pt x="104370" y="1198600"/>
                </a:lnTo>
                <a:lnTo>
                  <a:pt x="138592" y="1228721"/>
                </a:lnTo>
                <a:lnTo>
                  <a:pt x="176489" y="1254319"/>
                </a:lnTo>
                <a:lnTo>
                  <a:pt x="217637" y="1274967"/>
                </a:lnTo>
                <a:lnTo>
                  <a:pt x="261610" y="1290241"/>
                </a:lnTo>
                <a:lnTo>
                  <a:pt x="307985" y="1299717"/>
                </a:lnTo>
                <a:lnTo>
                  <a:pt x="356337" y="1302970"/>
                </a:lnTo>
                <a:lnTo>
                  <a:pt x="3281641" y="1302970"/>
                </a:lnTo>
                <a:lnTo>
                  <a:pt x="3329993" y="1299717"/>
                </a:lnTo>
                <a:lnTo>
                  <a:pt x="3376368" y="1290241"/>
                </a:lnTo>
                <a:lnTo>
                  <a:pt x="3420341" y="1274967"/>
                </a:lnTo>
                <a:lnTo>
                  <a:pt x="3461489" y="1254319"/>
                </a:lnTo>
                <a:lnTo>
                  <a:pt x="3499385" y="1228721"/>
                </a:lnTo>
                <a:lnTo>
                  <a:pt x="3533607" y="1198600"/>
                </a:lnTo>
                <a:lnTo>
                  <a:pt x="3563729" y="1164378"/>
                </a:lnTo>
                <a:lnTo>
                  <a:pt x="3589326" y="1126481"/>
                </a:lnTo>
                <a:lnTo>
                  <a:pt x="3609974" y="1085334"/>
                </a:lnTo>
                <a:lnTo>
                  <a:pt x="3625249" y="1041360"/>
                </a:lnTo>
                <a:lnTo>
                  <a:pt x="3634725" y="994985"/>
                </a:lnTo>
                <a:lnTo>
                  <a:pt x="3637978" y="946634"/>
                </a:lnTo>
                <a:lnTo>
                  <a:pt x="3637978" y="356337"/>
                </a:lnTo>
                <a:lnTo>
                  <a:pt x="3634725" y="307986"/>
                </a:lnTo>
                <a:lnTo>
                  <a:pt x="3625249" y="261611"/>
                </a:lnTo>
                <a:lnTo>
                  <a:pt x="3609974" y="217637"/>
                </a:lnTo>
                <a:lnTo>
                  <a:pt x="3589326" y="176489"/>
                </a:lnTo>
                <a:lnTo>
                  <a:pt x="3563729" y="138592"/>
                </a:lnTo>
                <a:lnTo>
                  <a:pt x="3533607" y="104371"/>
                </a:lnTo>
                <a:lnTo>
                  <a:pt x="3499385" y="74249"/>
                </a:lnTo>
                <a:lnTo>
                  <a:pt x="3461489" y="48651"/>
                </a:lnTo>
                <a:lnTo>
                  <a:pt x="3420341" y="28003"/>
                </a:lnTo>
                <a:lnTo>
                  <a:pt x="3376368" y="12729"/>
                </a:lnTo>
                <a:lnTo>
                  <a:pt x="3329993" y="3253"/>
                </a:lnTo>
                <a:lnTo>
                  <a:pt x="3281641" y="0"/>
                </a:lnTo>
                <a:close/>
              </a:path>
            </a:pathLst>
          </a:custGeom>
          <a:solidFill>
            <a:srgbClr val="99BC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01861" y="3222803"/>
            <a:ext cx="244538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6150" b="1" spc="125" dirty="0">
                <a:solidFill>
                  <a:srgbClr val="FFFFFF"/>
                </a:solidFill>
                <a:latin typeface="Calibri"/>
                <a:cs typeface="Calibri"/>
              </a:rPr>
              <a:t>ython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07088" y="5057106"/>
            <a:ext cx="5767925" cy="4455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05708" y="5057106"/>
            <a:ext cx="5869305" cy="4535805"/>
          </a:xfrm>
          <a:custGeom>
            <a:avLst/>
            <a:gdLst/>
            <a:ahLst/>
            <a:cxnLst/>
            <a:rect l="l" t="t" r="r" b="b"/>
            <a:pathLst>
              <a:path w="5869305" h="4535805">
                <a:moveTo>
                  <a:pt x="0" y="0"/>
                </a:moveTo>
                <a:lnTo>
                  <a:pt x="0" y="4535528"/>
                </a:lnTo>
                <a:lnTo>
                  <a:pt x="5869257" y="4535528"/>
                </a:lnTo>
                <a:lnTo>
                  <a:pt x="586925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61406" y="521314"/>
            <a:ext cx="44170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latin typeface="Meiryo UI"/>
                <a:cs typeface="Meiryo UI"/>
              </a:rPr>
              <a:t>R</a:t>
            </a:r>
            <a:r>
              <a:rPr sz="8250" spc="-760" dirty="0">
                <a:latin typeface="Meiryo UI"/>
                <a:cs typeface="Meiryo UI"/>
              </a:rPr>
              <a:t>e</a:t>
            </a:r>
            <a:r>
              <a:rPr sz="8250" spc="-290" dirty="0">
                <a:latin typeface="Meiryo UI"/>
                <a:cs typeface="Meiryo UI"/>
              </a:rPr>
              <a:t>ticul</a:t>
            </a:r>
            <a:r>
              <a:rPr sz="8250" spc="-755" dirty="0">
                <a:latin typeface="Meiryo UI"/>
                <a:cs typeface="Meiryo UI"/>
              </a:rPr>
              <a:t>a</a:t>
            </a:r>
            <a:r>
              <a:rPr sz="8250" spc="-459" dirty="0">
                <a:latin typeface="Meiryo UI"/>
                <a:cs typeface="Meiryo UI"/>
              </a:rPr>
              <a:t>t</a:t>
            </a:r>
            <a:r>
              <a:rPr sz="8250" spc="-675" dirty="0">
                <a:latin typeface="Meiryo UI"/>
                <a:cs typeface="Meiryo UI"/>
              </a:rPr>
              <a:t>e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25327" y="2319082"/>
            <a:ext cx="5400675" cy="1521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3180" marR="5080" indent="-31115">
              <a:lnSpc>
                <a:spcPts val="6020"/>
              </a:lnSpc>
              <a:spcBef>
                <a:spcPts val="80"/>
              </a:spcBef>
            </a:pPr>
            <a:r>
              <a:rPr sz="4800" spc="-645" dirty="0">
                <a:latin typeface="Meiryo UI"/>
                <a:cs typeface="Meiryo UI"/>
              </a:rPr>
              <a:t>A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370" dirty="0">
                <a:latin typeface="Meiryo UI"/>
                <a:cs typeface="Meiryo UI"/>
              </a:rPr>
              <a:t>package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280" dirty="0">
                <a:latin typeface="Meiryo UI"/>
                <a:cs typeface="Meiryo UI"/>
              </a:rPr>
              <a:t>for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325" dirty="0">
                <a:latin typeface="Meiryo UI"/>
                <a:cs typeface="Meiryo UI"/>
              </a:rPr>
              <a:t>using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550" dirty="0">
                <a:latin typeface="Meiryo UI"/>
                <a:cs typeface="Meiryo UI"/>
              </a:rPr>
              <a:t>R  </a:t>
            </a:r>
            <a:r>
              <a:rPr sz="4800" spc="-325" dirty="0">
                <a:latin typeface="Meiryo UI"/>
                <a:cs typeface="Meiryo UI"/>
              </a:rPr>
              <a:t>and </a:t>
            </a:r>
            <a:r>
              <a:rPr sz="4800" spc="-295" dirty="0">
                <a:latin typeface="Meiryo UI"/>
                <a:cs typeface="Meiryo UI"/>
              </a:rPr>
              <a:t>Python</a:t>
            </a:r>
            <a:r>
              <a:rPr sz="4800" spc="-1095" dirty="0">
                <a:latin typeface="Meiryo UI"/>
                <a:cs typeface="Meiryo UI"/>
              </a:rPr>
              <a:t> </a:t>
            </a:r>
            <a:r>
              <a:rPr sz="4800" spc="-395" dirty="0">
                <a:latin typeface="Meiryo UI"/>
                <a:cs typeface="Meiryo UI"/>
              </a:rPr>
              <a:t>together.</a:t>
            </a:r>
            <a:endParaRPr sz="4800">
              <a:latin typeface="Meiryo UI"/>
              <a:cs typeface="Meiryo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90497" y="2380694"/>
            <a:ext cx="3766185" cy="8100059"/>
          </a:xfrm>
          <a:custGeom>
            <a:avLst/>
            <a:gdLst/>
            <a:ahLst/>
            <a:cxnLst/>
            <a:rect l="l" t="t" r="r" b="b"/>
            <a:pathLst>
              <a:path w="3766184" h="8100059">
                <a:moveTo>
                  <a:pt x="33737" y="0"/>
                </a:moveTo>
                <a:lnTo>
                  <a:pt x="0" y="8100052"/>
                </a:lnTo>
                <a:lnTo>
                  <a:pt x="3755362" y="5283839"/>
                </a:lnTo>
                <a:lnTo>
                  <a:pt x="3766147" y="3288924"/>
                </a:lnTo>
                <a:lnTo>
                  <a:pt x="33737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71487" y="5649912"/>
            <a:ext cx="2884805" cy="2054225"/>
          </a:xfrm>
          <a:custGeom>
            <a:avLst/>
            <a:gdLst/>
            <a:ahLst/>
            <a:cxnLst/>
            <a:rect l="l" t="t" r="r" b="b"/>
            <a:pathLst>
              <a:path w="2884805" h="2054225">
                <a:moveTo>
                  <a:pt x="0" y="0"/>
                </a:moveTo>
                <a:lnTo>
                  <a:pt x="2884310" y="0"/>
                </a:lnTo>
                <a:lnTo>
                  <a:pt x="2884310" y="2054170"/>
                </a:lnTo>
                <a:lnTo>
                  <a:pt x="0" y="205417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2476" y="2375311"/>
            <a:ext cx="11755755" cy="8080375"/>
          </a:xfrm>
          <a:custGeom>
            <a:avLst/>
            <a:gdLst/>
            <a:ahLst/>
            <a:cxnLst/>
            <a:rect l="l" t="t" r="r" b="b"/>
            <a:pathLst>
              <a:path w="11755755" h="8080375">
                <a:moveTo>
                  <a:pt x="0" y="0"/>
                </a:moveTo>
                <a:lnTo>
                  <a:pt x="11755193" y="0"/>
                </a:lnTo>
                <a:lnTo>
                  <a:pt x="11755193" y="8080286"/>
                </a:lnTo>
                <a:lnTo>
                  <a:pt x="0" y="80802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82601" y="2452743"/>
            <a:ext cx="6224090" cy="7936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26027" y="2489928"/>
            <a:ext cx="5937237" cy="764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26027" y="2489928"/>
            <a:ext cx="5937250" cy="7649845"/>
          </a:xfrm>
          <a:custGeom>
            <a:avLst/>
            <a:gdLst/>
            <a:ahLst/>
            <a:cxnLst/>
            <a:rect l="l" t="t" r="r" b="b"/>
            <a:pathLst>
              <a:path w="5937250" h="7649845">
                <a:moveTo>
                  <a:pt x="0" y="0"/>
                </a:moveTo>
                <a:lnTo>
                  <a:pt x="5937238" y="0"/>
                </a:lnTo>
                <a:lnTo>
                  <a:pt x="5937238" y="7649412"/>
                </a:lnTo>
                <a:lnTo>
                  <a:pt x="0" y="7649412"/>
                </a:lnTo>
                <a:lnTo>
                  <a:pt x="0" y="0"/>
                </a:lnTo>
                <a:close/>
              </a:path>
            </a:pathLst>
          </a:custGeom>
          <a:ln w="31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62289" y="2452743"/>
            <a:ext cx="65380" cy="7936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8247" y="2491908"/>
            <a:ext cx="5206365" cy="0"/>
          </a:xfrm>
          <a:custGeom>
            <a:avLst/>
            <a:gdLst/>
            <a:ahLst/>
            <a:cxnLst/>
            <a:rect l="l" t="t" r="r" b="b"/>
            <a:pathLst>
              <a:path w="5206365">
                <a:moveTo>
                  <a:pt x="0" y="0"/>
                </a:moveTo>
                <a:lnTo>
                  <a:pt x="5205850" y="0"/>
                </a:lnTo>
              </a:path>
            </a:pathLst>
          </a:custGeom>
          <a:ln w="10624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8210" y="2491908"/>
            <a:ext cx="4850130" cy="0"/>
          </a:xfrm>
          <a:custGeom>
            <a:avLst/>
            <a:gdLst/>
            <a:ahLst/>
            <a:cxnLst/>
            <a:rect l="l" t="t" r="r" b="b"/>
            <a:pathLst>
              <a:path w="4850130">
                <a:moveTo>
                  <a:pt x="0" y="0"/>
                </a:moveTo>
                <a:lnTo>
                  <a:pt x="4850018" y="0"/>
                </a:lnTo>
              </a:path>
            </a:pathLst>
          </a:custGeom>
          <a:ln w="10624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2476" y="2375311"/>
            <a:ext cx="11755755" cy="808037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488315">
              <a:lnSpc>
                <a:spcPct val="100000"/>
              </a:lnSpc>
              <a:spcBef>
                <a:spcPts val="975"/>
              </a:spcBef>
            </a:pPr>
            <a:r>
              <a:rPr sz="4150" spc="-240" dirty="0">
                <a:solidFill>
                  <a:srgbClr val="694E1C"/>
                </a:solidFill>
                <a:latin typeface="Meiryo UI"/>
                <a:cs typeface="Meiryo UI"/>
              </a:rPr>
              <a:t>Python</a:t>
            </a:r>
            <a:r>
              <a:rPr sz="4150" spc="-750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195" dirty="0">
                <a:solidFill>
                  <a:srgbClr val="694E1C"/>
                </a:solidFill>
                <a:latin typeface="Meiryo UI"/>
                <a:cs typeface="Meiryo UI"/>
              </a:rPr>
              <a:t>in</a:t>
            </a:r>
            <a:r>
              <a:rPr sz="4150" spc="-745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455" dirty="0">
                <a:solidFill>
                  <a:srgbClr val="694E1C"/>
                </a:solidFill>
                <a:latin typeface="Meiryo UI"/>
                <a:cs typeface="Meiryo UI"/>
              </a:rPr>
              <a:t>R</a:t>
            </a:r>
            <a:r>
              <a:rPr sz="4150" spc="-660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305" dirty="0">
                <a:solidFill>
                  <a:srgbClr val="694E1C"/>
                </a:solidFill>
                <a:latin typeface="Meiryo UI"/>
                <a:cs typeface="Meiryo UI"/>
              </a:rPr>
              <a:t>Markdown</a:t>
            </a:r>
            <a:endParaRPr sz="4150">
              <a:latin typeface="Meiryo UI"/>
              <a:cs typeface="Meiryo UI"/>
            </a:endParaRPr>
          </a:p>
          <a:p>
            <a:pPr marL="530860">
              <a:lnSpc>
                <a:spcPct val="100000"/>
              </a:lnSpc>
              <a:spcBef>
                <a:spcPts val="1505"/>
              </a:spcBef>
            </a:pPr>
            <a:r>
              <a:rPr sz="1850" spc="-135" dirty="0">
                <a:latin typeface="Meiryo UI"/>
                <a:cs typeface="Meiryo UI"/>
              </a:rPr>
              <a:t>(Optional)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90" dirty="0">
                <a:latin typeface="Meiryo UI"/>
                <a:cs typeface="Meiryo UI"/>
              </a:rPr>
              <a:t>Build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env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use.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530860" marR="7483475">
              <a:lnSpc>
                <a:spcPct val="85400"/>
              </a:lnSpc>
              <a:spcBef>
                <a:spcPts val="5"/>
              </a:spcBef>
            </a:pPr>
            <a:r>
              <a:rPr sz="1850" spc="-155" dirty="0">
                <a:latin typeface="Meiryo UI"/>
                <a:cs typeface="Meiryo UI"/>
              </a:rPr>
              <a:t>Add </a:t>
            </a:r>
            <a:r>
              <a:rPr sz="1850" b="1" spc="25" dirty="0">
                <a:latin typeface="Calibri"/>
                <a:cs typeface="Calibri"/>
              </a:rPr>
              <a:t>knitr::knit_engines$set(python</a:t>
            </a:r>
            <a:r>
              <a:rPr sz="1850" b="1" spc="-140" dirty="0">
                <a:latin typeface="Calibri"/>
                <a:cs typeface="Calibri"/>
              </a:rPr>
              <a:t> </a:t>
            </a:r>
            <a:r>
              <a:rPr sz="1850" b="1" spc="20" dirty="0">
                <a:latin typeface="Calibri"/>
                <a:cs typeface="Calibri"/>
              </a:rPr>
              <a:t>=  reticulate::eng_python) </a:t>
            </a:r>
            <a:r>
              <a:rPr sz="1850" spc="-105" dirty="0">
                <a:latin typeface="Meiryo UI"/>
                <a:cs typeface="Meiryo UI"/>
              </a:rPr>
              <a:t>to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35" dirty="0">
                <a:latin typeface="Meiryo UI"/>
                <a:cs typeface="Meiryo UI"/>
              </a:rPr>
              <a:t>setup  </a:t>
            </a:r>
            <a:r>
              <a:rPr sz="1850" spc="-130" dirty="0">
                <a:latin typeface="Meiryo UI"/>
                <a:cs typeface="Meiryo UI"/>
              </a:rPr>
              <a:t>chunk </a:t>
            </a:r>
            <a:r>
              <a:rPr sz="1850" spc="-105" dirty="0">
                <a:latin typeface="Meiryo UI"/>
                <a:cs typeface="Meiryo UI"/>
              </a:rPr>
              <a:t>to </a:t>
            </a:r>
            <a:r>
              <a:rPr sz="1850" spc="-135" dirty="0">
                <a:latin typeface="Meiryo UI"/>
                <a:cs typeface="Meiryo UI"/>
              </a:rPr>
              <a:t>set </a:t>
            </a:r>
            <a:r>
              <a:rPr sz="1850" spc="-125" dirty="0">
                <a:latin typeface="Meiryo UI"/>
                <a:cs typeface="Meiryo UI"/>
              </a:rPr>
              <a:t>up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10" dirty="0">
                <a:latin typeface="Meiryo UI"/>
                <a:cs typeface="Meiryo UI"/>
              </a:rPr>
              <a:t>reticulate </a:t>
            </a:r>
            <a:r>
              <a:rPr sz="1850" spc="-120" dirty="0">
                <a:latin typeface="Meiryo UI"/>
                <a:cs typeface="Meiryo UI"/>
              </a:rPr>
              <a:t>Python  </a:t>
            </a:r>
            <a:r>
              <a:rPr sz="1850" spc="-135" dirty="0">
                <a:latin typeface="Meiryo UI"/>
                <a:cs typeface="Meiryo UI"/>
              </a:rPr>
              <a:t>engine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55" dirty="0">
                <a:latin typeface="Meiryo UI"/>
                <a:cs typeface="Meiryo UI"/>
              </a:rPr>
              <a:t>(not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required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10" dirty="0">
                <a:latin typeface="Meiryo UI"/>
                <a:cs typeface="Meiryo UI"/>
              </a:rPr>
              <a:t>for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95" dirty="0">
                <a:latin typeface="Meiryo UI"/>
                <a:cs typeface="Meiryo UI"/>
              </a:rPr>
              <a:t>knitr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575" dirty="0">
                <a:latin typeface="Meiryo UI"/>
                <a:cs typeface="Meiryo UI"/>
              </a:rPr>
              <a:t>&gt;=</a:t>
            </a:r>
            <a:r>
              <a:rPr sz="1850" spc="-535" dirty="0">
                <a:latin typeface="Meiryo UI"/>
                <a:cs typeface="Meiryo UI"/>
              </a:rPr>
              <a:t> </a:t>
            </a:r>
            <a:r>
              <a:rPr sz="1850" spc="-225" dirty="0">
                <a:latin typeface="Meiryo UI"/>
                <a:cs typeface="Meiryo UI"/>
              </a:rPr>
              <a:t>1.18).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8018780">
              <a:lnSpc>
                <a:spcPts val="1839"/>
              </a:lnSpc>
            </a:pPr>
            <a:r>
              <a:rPr sz="1850" spc="-170" dirty="0">
                <a:latin typeface="Meiryo UI"/>
                <a:cs typeface="Meiryo UI"/>
              </a:rPr>
              <a:t>Suggest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52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environment 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use,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your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setup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chunk.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530860" marR="7254240" algn="just">
              <a:lnSpc>
                <a:spcPts val="1839"/>
              </a:lnSpc>
            </a:pPr>
            <a:r>
              <a:rPr sz="1850" spc="-140" dirty="0">
                <a:latin typeface="Meiryo UI"/>
                <a:cs typeface="Meiryo UI"/>
              </a:rPr>
              <a:t>Begin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14" dirty="0">
                <a:latin typeface="Meiryo UI"/>
                <a:cs typeface="Meiryo UI"/>
              </a:rPr>
              <a:t>with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40" dirty="0">
                <a:latin typeface="Arial"/>
                <a:cs typeface="Arial"/>
              </a:rPr>
              <a:t>```{python}</a:t>
            </a:r>
            <a:r>
              <a:rPr sz="1850" spc="40" dirty="0">
                <a:latin typeface="Meiryo UI"/>
                <a:cs typeface="Meiryo UI"/>
              </a:rPr>
              <a:t>.  </a:t>
            </a:r>
            <a:r>
              <a:rPr sz="1850" spc="-145" dirty="0">
                <a:latin typeface="Meiryo UI"/>
                <a:cs typeface="Meiryo UI"/>
              </a:rPr>
              <a:t>Chunk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options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like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b="1" spc="-125" dirty="0">
                <a:latin typeface="Arial"/>
                <a:cs typeface="Arial"/>
              </a:rPr>
              <a:t>echo</a:t>
            </a:r>
            <a:r>
              <a:rPr sz="1850" spc="-125" dirty="0">
                <a:latin typeface="Meiryo UI"/>
                <a:cs typeface="Meiryo UI"/>
              </a:rPr>
              <a:t>,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-85" dirty="0">
                <a:latin typeface="Arial"/>
                <a:cs typeface="Arial"/>
              </a:rPr>
              <a:t>include</a:t>
            </a:r>
            <a:r>
              <a:rPr sz="1850" spc="-85" dirty="0">
                <a:latin typeface="Meiryo UI"/>
                <a:cs typeface="Meiryo UI"/>
              </a:rPr>
              <a:t>,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etc.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50" dirty="0">
                <a:latin typeface="Meiryo UI"/>
                <a:cs typeface="Meiryo UI"/>
              </a:rPr>
              <a:t>all  </a:t>
            </a:r>
            <a:r>
              <a:rPr sz="1850" spc="-145" dirty="0">
                <a:latin typeface="Meiryo UI"/>
                <a:cs typeface="Meiryo UI"/>
              </a:rPr>
              <a:t>work </a:t>
            </a:r>
            <a:r>
              <a:rPr sz="1850" spc="-150" dirty="0">
                <a:latin typeface="Meiryo UI"/>
                <a:cs typeface="Meiryo UI"/>
              </a:rPr>
              <a:t>as</a:t>
            </a:r>
            <a:r>
              <a:rPr sz="1850" spc="-390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expected.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7058659">
              <a:lnSpc>
                <a:spcPts val="1839"/>
              </a:lnSpc>
            </a:pPr>
            <a:r>
              <a:rPr sz="1850" spc="-160" dirty="0">
                <a:latin typeface="Meiryo UI"/>
                <a:cs typeface="Meiryo UI"/>
              </a:rPr>
              <a:t>Use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the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b="1" spc="-85" dirty="0">
                <a:latin typeface="Arial"/>
                <a:cs typeface="Arial"/>
              </a:rPr>
              <a:t>py</a:t>
            </a:r>
            <a:r>
              <a:rPr sz="1850" b="1" spc="-155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object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 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from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220" dirty="0">
                <a:latin typeface="Meiryo UI"/>
                <a:cs typeface="Meiryo UI"/>
              </a:rPr>
              <a:t>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530860" marR="7208520">
              <a:lnSpc>
                <a:spcPts val="1839"/>
              </a:lnSpc>
              <a:spcBef>
                <a:spcPts val="5"/>
              </a:spcBef>
            </a:pPr>
            <a:r>
              <a:rPr sz="1850" spc="-120" dirty="0">
                <a:latin typeface="Meiryo UI"/>
                <a:cs typeface="Meiryo UI"/>
              </a:rPr>
              <a:t>Python </a:t>
            </a:r>
            <a:r>
              <a:rPr sz="1850" spc="-130" dirty="0">
                <a:latin typeface="Meiryo UI"/>
                <a:cs typeface="Meiryo UI"/>
              </a:rPr>
              <a:t>chunks </a:t>
            </a:r>
            <a:r>
              <a:rPr sz="1850" spc="-50" dirty="0">
                <a:latin typeface="Meiryo UI"/>
                <a:cs typeface="Meiryo UI"/>
              </a:rPr>
              <a:t>all </a:t>
            </a:r>
            <a:r>
              <a:rPr sz="1850" spc="-155" dirty="0">
                <a:latin typeface="Meiryo UI"/>
                <a:cs typeface="Meiryo UI"/>
              </a:rPr>
              <a:t>execute </a:t>
            </a:r>
            <a:r>
              <a:rPr sz="1850" spc="-105" dirty="0">
                <a:latin typeface="Meiryo UI"/>
                <a:cs typeface="Meiryo UI"/>
              </a:rPr>
              <a:t>within </a:t>
            </a:r>
            <a:r>
              <a:rPr sz="1850" spc="-150" dirty="0">
                <a:latin typeface="Meiryo UI"/>
                <a:cs typeface="Meiryo UI"/>
              </a:rPr>
              <a:t>a  </a:t>
            </a:r>
            <a:r>
              <a:rPr sz="1850" b="1" spc="-85" dirty="0">
                <a:latin typeface="Arial"/>
                <a:cs typeface="Arial"/>
              </a:rPr>
              <a:t>single</a:t>
            </a:r>
            <a:r>
              <a:rPr sz="1850" b="1" spc="-155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session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so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you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5" dirty="0">
                <a:latin typeface="Meiryo UI"/>
                <a:cs typeface="Meiryo UI"/>
              </a:rPr>
              <a:t>have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 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50" dirty="0">
                <a:latin typeface="Meiryo UI"/>
                <a:cs typeface="Meiryo UI"/>
              </a:rPr>
              <a:t>all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previous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7219315">
              <a:lnSpc>
                <a:spcPts val="1839"/>
              </a:lnSpc>
            </a:pPr>
            <a:r>
              <a:rPr sz="1850" spc="-160" dirty="0">
                <a:latin typeface="Meiryo UI"/>
                <a:cs typeface="Meiryo UI"/>
              </a:rPr>
              <a:t>Use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the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10" dirty="0">
                <a:latin typeface="Arial"/>
                <a:cs typeface="Arial"/>
              </a:rPr>
              <a:t>r</a:t>
            </a:r>
            <a:r>
              <a:rPr sz="1850" b="1" spc="-150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object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 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220" dirty="0">
                <a:latin typeface="Meiryo UI"/>
                <a:cs typeface="Meiryo UI"/>
              </a:rPr>
              <a:t>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from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 marL="530860" marR="8315325">
              <a:lnSpc>
                <a:spcPts val="1839"/>
              </a:lnSpc>
              <a:spcBef>
                <a:spcPts val="1845"/>
              </a:spcBef>
            </a:pPr>
            <a:r>
              <a:rPr sz="1850" spc="-125" dirty="0">
                <a:latin typeface="Meiryo UI"/>
                <a:cs typeface="Meiryo UI"/>
              </a:rPr>
              <a:t>Output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10" dirty="0">
                <a:latin typeface="Meiryo UI"/>
                <a:cs typeface="Meiryo UI"/>
              </a:rPr>
              <a:t>displays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below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chunk,  </a:t>
            </a:r>
            <a:r>
              <a:rPr sz="1850" spc="-95" dirty="0">
                <a:latin typeface="Meiryo UI"/>
                <a:cs typeface="Meiryo UI"/>
              </a:rPr>
              <a:t>including matplotlib</a:t>
            </a:r>
            <a:r>
              <a:rPr sz="1850" spc="-455" dirty="0">
                <a:latin typeface="Meiryo UI"/>
                <a:cs typeface="Meiryo UI"/>
              </a:rPr>
              <a:t> </a:t>
            </a:r>
            <a:r>
              <a:rPr sz="1850" spc="-114" dirty="0">
                <a:latin typeface="Meiryo UI"/>
                <a:cs typeface="Meiryo UI"/>
              </a:rPr>
              <a:t>plots.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91690" y="4353814"/>
            <a:ext cx="2254250" cy="882015"/>
          </a:xfrm>
          <a:custGeom>
            <a:avLst/>
            <a:gdLst/>
            <a:ahLst/>
            <a:cxnLst/>
            <a:rect l="l" t="t" r="r" b="b"/>
            <a:pathLst>
              <a:path w="2254250" h="882014">
                <a:moveTo>
                  <a:pt x="2253672" y="0"/>
                </a:moveTo>
                <a:lnTo>
                  <a:pt x="0" y="881399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54478" y="3472512"/>
            <a:ext cx="2140585" cy="408305"/>
          </a:xfrm>
          <a:custGeom>
            <a:avLst/>
            <a:gdLst/>
            <a:ahLst/>
            <a:cxnLst/>
            <a:rect l="l" t="t" r="r" b="b"/>
            <a:pathLst>
              <a:path w="2140584" h="408304">
                <a:moveTo>
                  <a:pt x="2140582" y="408162"/>
                </a:moveTo>
                <a:lnTo>
                  <a:pt x="0" y="0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7714" y="5218029"/>
            <a:ext cx="2004060" cy="873760"/>
          </a:xfrm>
          <a:custGeom>
            <a:avLst/>
            <a:gdLst/>
            <a:ahLst/>
            <a:cxnLst/>
            <a:rect l="l" t="t" r="r" b="b"/>
            <a:pathLst>
              <a:path w="2004059" h="873760">
                <a:moveTo>
                  <a:pt x="2003944" y="0"/>
                </a:moveTo>
                <a:lnTo>
                  <a:pt x="0" y="873169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32076" y="4846255"/>
            <a:ext cx="908685" cy="478790"/>
          </a:xfrm>
          <a:custGeom>
            <a:avLst/>
            <a:gdLst/>
            <a:ahLst/>
            <a:cxnLst/>
            <a:rect l="l" t="t" r="r" b="b"/>
            <a:pathLst>
              <a:path w="908684" h="478789">
                <a:moveTo>
                  <a:pt x="775888" y="70102"/>
                </a:moveTo>
                <a:lnTo>
                  <a:pt x="819958" y="96947"/>
                </a:lnTo>
                <a:lnTo>
                  <a:pt x="855214" y="126147"/>
                </a:lnTo>
                <a:lnTo>
                  <a:pt x="881655" y="157181"/>
                </a:lnTo>
                <a:lnTo>
                  <a:pt x="908097" y="222651"/>
                </a:lnTo>
                <a:lnTo>
                  <a:pt x="908097" y="256040"/>
                </a:lnTo>
                <a:lnTo>
                  <a:pt x="881655" y="321510"/>
                </a:lnTo>
                <a:lnTo>
                  <a:pt x="855214" y="352543"/>
                </a:lnTo>
                <a:lnTo>
                  <a:pt x="819958" y="381744"/>
                </a:lnTo>
                <a:lnTo>
                  <a:pt x="775888" y="408588"/>
                </a:lnTo>
                <a:lnTo>
                  <a:pt x="736190" y="427187"/>
                </a:lnTo>
                <a:lnTo>
                  <a:pt x="693593" y="442924"/>
                </a:lnTo>
                <a:lnTo>
                  <a:pt x="648582" y="455800"/>
                </a:lnTo>
                <a:lnTo>
                  <a:pt x="601639" y="465815"/>
                </a:lnTo>
                <a:lnTo>
                  <a:pt x="553247" y="472968"/>
                </a:lnTo>
                <a:lnTo>
                  <a:pt x="503889" y="477260"/>
                </a:lnTo>
                <a:lnTo>
                  <a:pt x="454048" y="478691"/>
                </a:lnTo>
                <a:lnTo>
                  <a:pt x="404207" y="477260"/>
                </a:lnTo>
                <a:lnTo>
                  <a:pt x="354850" y="472968"/>
                </a:lnTo>
                <a:lnTo>
                  <a:pt x="306458" y="465815"/>
                </a:lnTo>
                <a:lnTo>
                  <a:pt x="259514" y="455800"/>
                </a:lnTo>
                <a:lnTo>
                  <a:pt x="214503" y="442924"/>
                </a:lnTo>
                <a:lnTo>
                  <a:pt x="171907" y="427187"/>
                </a:lnTo>
                <a:lnTo>
                  <a:pt x="132208" y="408588"/>
                </a:lnTo>
                <a:lnTo>
                  <a:pt x="88139" y="381744"/>
                </a:lnTo>
                <a:lnTo>
                  <a:pt x="52883" y="352543"/>
                </a:lnTo>
                <a:lnTo>
                  <a:pt x="26441" y="321510"/>
                </a:lnTo>
                <a:lnTo>
                  <a:pt x="0" y="256040"/>
                </a:lnTo>
                <a:lnTo>
                  <a:pt x="0" y="222651"/>
                </a:lnTo>
                <a:lnTo>
                  <a:pt x="26441" y="157181"/>
                </a:lnTo>
                <a:lnTo>
                  <a:pt x="52883" y="126147"/>
                </a:lnTo>
                <a:lnTo>
                  <a:pt x="88139" y="96947"/>
                </a:lnTo>
                <a:lnTo>
                  <a:pt x="132208" y="70102"/>
                </a:lnTo>
                <a:lnTo>
                  <a:pt x="171907" y="51504"/>
                </a:lnTo>
                <a:lnTo>
                  <a:pt x="214503" y="35766"/>
                </a:lnTo>
                <a:lnTo>
                  <a:pt x="259514" y="22890"/>
                </a:lnTo>
                <a:lnTo>
                  <a:pt x="306458" y="12876"/>
                </a:lnTo>
                <a:lnTo>
                  <a:pt x="354850" y="5722"/>
                </a:lnTo>
                <a:lnTo>
                  <a:pt x="404207" y="1430"/>
                </a:lnTo>
                <a:lnTo>
                  <a:pt x="454048" y="0"/>
                </a:lnTo>
                <a:lnTo>
                  <a:pt x="503889" y="1430"/>
                </a:lnTo>
                <a:lnTo>
                  <a:pt x="553247" y="5722"/>
                </a:lnTo>
                <a:lnTo>
                  <a:pt x="601639" y="12876"/>
                </a:lnTo>
                <a:lnTo>
                  <a:pt x="648582" y="22890"/>
                </a:lnTo>
                <a:lnTo>
                  <a:pt x="693593" y="35766"/>
                </a:lnTo>
                <a:lnTo>
                  <a:pt x="736190" y="51504"/>
                </a:lnTo>
                <a:lnTo>
                  <a:pt x="775888" y="70102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11555" y="6798011"/>
            <a:ext cx="2785745" cy="330200"/>
          </a:xfrm>
          <a:custGeom>
            <a:avLst/>
            <a:gdLst/>
            <a:ahLst/>
            <a:cxnLst/>
            <a:rect l="l" t="t" r="r" b="b"/>
            <a:pathLst>
              <a:path w="2785745" h="330200">
                <a:moveTo>
                  <a:pt x="2785460" y="0"/>
                </a:moveTo>
                <a:lnTo>
                  <a:pt x="0" y="330053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73338" y="6464390"/>
            <a:ext cx="984250" cy="478155"/>
          </a:xfrm>
          <a:custGeom>
            <a:avLst/>
            <a:gdLst/>
            <a:ahLst/>
            <a:cxnLst/>
            <a:rect l="l" t="t" r="r" b="b"/>
            <a:pathLst>
              <a:path w="984250" h="478154">
                <a:moveTo>
                  <a:pt x="840538" y="69791"/>
                </a:moveTo>
                <a:lnTo>
                  <a:pt x="888280" y="96635"/>
                </a:lnTo>
                <a:lnTo>
                  <a:pt x="926473" y="125836"/>
                </a:lnTo>
                <a:lnTo>
                  <a:pt x="955118" y="156869"/>
                </a:lnTo>
                <a:lnTo>
                  <a:pt x="983763" y="222339"/>
                </a:lnTo>
                <a:lnTo>
                  <a:pt x="983763" y="255728"/>
                </a:lnTo>
                <a:lnTo>
                  <a:pt x="955118" y="321198"/>
                </a:lnTo>
                <a:lnTo>
                  <a:pt x="926473" y="352232"/>
                </a:lnTo>
                <a:lnTo>
                  <a:pt x="888280" y="381432"/>
                </a:lnTo>
                <a:lnTo>
                  <a:pt x="840538" y="408277"/>
                </a:lnTo>
                <a:lnTo>
                  <a:pt x="800502" y="425725"/>
                </a:lnTo>
                <a:lnTo>
                  <a:pt x="757701" y="440680"/>
                </a:lnTo>
                <a:lnTo>
                  <a:pt x="712561" y="453143"/>
                </a:lnTo>
                <a:lnTo>
                  <a:pt x="665506" y="463113"/>
                </a:lnTo>
                <a:lnTo>
                  <a:pt x="616962" y="470590"/>
                </a:lnTo>
                <a:lnTo>
                  <a:pt x="567355" y="475575"/>
                </a:lnTo>
                <a:lnTo>
                  <a:pt x="517110" y="478068"/>
                </a:lnTo>
                <a:lnTo>
                  <a:pt x="466652" y="478068"/>
                </a:lnTo>
                <a:lnTo>
                  <a:pt x="416407" y="475575"/>
                </a:lnTo>
                <a:lnTo>
                  <a:pt x="366800" y="470590"/>
                </a:lnTo>
                <a:lnTo>
                  <a:pt x="318256" y="463113"/>
                </a:lnTo>
                <a:lnTo>
                  <a:pt x="271202" y="453143"/>
                </a:lnTo>
                <a:lnTo>
                  <a:pt x="226061" y="440680"/>
                </a:lnTo>
                <a:lnTo>
                  <a:pt x="183260" y="425725"/>
                </a:lnTo>
                <a:lnTo>
                  <a:pt x="143224" y="408277"/>
                </a:lnTo>
                <a:lnTo>
                  <a:pt x="95483" y="381432"/>
                </a:lnTo>
                <a:lnTo>
                  <a:pt x="57289" y="352232"/>
                </a:lnTo>
                <a:lnTo>
                  <a:pt x="28644" y="321198"/>
                </a:lnTo>
                <a:lnTo>
                  <a:pt x="0" y="255728"/>
                </a:lnTo>
                <a:lnTo>
                  <a:pt x="0" y="222339"/>
                </a:lnTo>
                <a:lnTo>
                  <a:pt x="28644" y="156869"/>
                </a:lnTo>
                <a:lnTo>
                  <a:pt x="57289" y="125836"/>
                </a:lnTo>
                <a:lnTo>
                  <a:pt x="95483" y="96635"/>
                </a:lnTo>
                <a:lnTo>
                  <a:pt x="143224" y="69791"/>
                </a:lnTo>
                <a:lnTo>
                  <a:pt x="183260" y="52343"/>
                </a:lnTo>
                <a:lnTo>
                  <a:pt x="226061" y="37388"/>
                </a:lnTo>
                <a:lnTo>
                  <a:pt x="271202" y="24925"/>
                </a:lnTo>
                <a:lnTo>
                  <a:pt x="318256" y="14955"/>
                </a:lnTo>
                <a:lnTo>
                  <a:pt x="366800" y="7477"/>
                </a:lnTo>
                <a:lnTo>
                  <a:pt x="416407" y="2492"/>
                </a:lnTo>
                <a:lnTo>
                  <a:pt x="466652" y="0"/>
                </a:lnTo>
                <a:lnTo>
                  <a:pt x="517110" y="0"/>
                </a:lnTo>
                <a:lnTo>
                  <a:pt x="567355" y="2492"/>
                </a:lnTo>
                <a:lnTo>
                  <a:pt x="616962" y="7477"/>
                </a:lnTo>
                <a:lnTo>
                  <a:pt x="665506" y="14955"/>
                </a:lnTo>
                <a:lnTo>
                  <a:pt x="712561" y="24925"/>
                </a:lnTo>
                <a:lnTo>
                  <a:pt x="757701" y="37388"/>
                </a:lnTo>
                <a:lnTo>
                  <a:pt x="800502" y="52343"/>
                </a:lnTo>
                <a:lnTo>
                  <a:pt x="840538" y="69791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60679" y="8165596"/>
            <a:ext cx="5788660" cy="814705"/>
          </a:xfrm>
          <a:custGeom>
            <a:avLst/>
            <a:gdLst/>
            <a:ahLst/>
            <a:cxnLst/>
            <a:rect l="l" t="t" r="r" b="b"/>
            <a:pathLst>
              <a:path w="5788659" h="814704">
                <a:moveTo>
                  <a:pt x="5788401" y="0"/>
                </a:moveTo>
                <a:lnTo>
                  <a:pt x="0" y="814343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92600" y="7793752"/>
            <a:ext cx="771525" cy="478790"/>
          </a:xfrm>
          <a:custGeom>
            <a:avLst/>
            <a:gdLst/>
            <a:ahLst/>
            <a:cxnLst/>
            <a:rect l="l" t="t" r="r" b="b"/>
            <a:pathLst>
              <a:path w="771525" h="478790">
                <a:moveTo>
                  <a:pt x="658146" y="70102"/>
                </a:moveTo>
                <a:lnTo>
                  <a:pt x="698797" y="99769"/>
                </a:lnTo>
                <a:lnTo>
                  <a:pt x="730414" y="132224"/>
                </a:lnTo>
                <a:lnTo>
                  <a:pt x="752998" y="166770"/>
                </a:lnTo>
                <a:lnTo>
                  <a:pt x="766549" y="202709"/>
                </a:lnTo>
                <a:lnTo>
                  <a:pt x="771066" y="239345"/>
                </a:lnTo>
                <a:lnTo>
                  <a:pt x="766549" y="275981"/>
                </a:lnTo>
                <a:lnTo>
                  <a:pt x="752998" y="311921"/>
                </a:lnTo>
                <a:lnTo>
                  <a:pt x="730414" y="346466"/>
                </a:lnTo>
                <a:lnTo>
                  <a:pt x="698797" y="378921"/>
                </a:lnTo>
                <a:lnTo>
                  <a:pt x="658146" y="408588"/>
                </a:lnTo>
                <a:lnTo>
                  <a:pt x="618665" y="430009"/>
                </a:lnTo>
                <a:lnTo>
                  <a:pt x="575936" y="447534"/>
                </a:lnTo>
                <a:lnTo>
                  <a:pt x="530609" y="461165"/>
                </a:lnTo>
                <a:lnTo>
                  <a:pt x="483333" y="470902"/>
                </a:lnTo>
                <a:lnTo>
                  <a:pt x="434758" y="476744"/>
                </a:lnTo>
                <a:lnTo>
                  <a:pt x="385533" y="478691"/>
                </a:lnTo>
                <a:lnTo>
                  <a:pt x="336308" y="476744"/>
                </a:lnTo>
                <a:lnTo>
                  <a:pt x="287732" y="470902"/>
                </a:lnTo>
                <a:lnTo>
                  <a:pt x="240456" y="461165"/>
                </a:lnTo>
                <a:lnTo>
                  <a:pt x="195129" y="447534"/>
                </a:lnTo>
                <a:lnTo>
                  <a:pt x="152400" y="430009"/>
                </a:lnTo>
                <a:lnTo>
                  <a:pt x="112920" y="408588"/>
                </a:lnTo>
                <a:lnTo>
                  <a:pt x="72268" y="378921"/>
                </a:lnTo>
                <a:lnTo>
                  <a:pt x="40651" y="346466"/>
                </a:lnTo>
                <a:lnTo>
                  <a:pt x="18067" y="311921"/>
                </a:lnTo>
                <a:lnTo>
                  <a:pt x="4516" y="275981"/>
                </a:lnTo>
                <a:lnTo>
                  <a:pt x="0" y="239345"/>
                </a:lnTo>
                <a:lnTo>
                  <a:pt x="4516" y="202709"/>
                </a:lnTo>
                <a:lnTo>
                  <a:pt x="18067" y="166770"/>
                </a:lnTo>
                <a:lnTo>
                  <a:pt x="40651" y="132224"/>
                </a:lnTo>
                <a:lnTo>
                  <a:pt x="72268" y="99769"/>
                </a:lnTo>
                <a:lnTo>
                  <a:pt x="112920" y="70102"/>
                </a:lnTo>
                <a:lnTo>
                  <a:pt x="152400" y="48682"/>
                </a:lnTo>
                <a:lnTo>
                  <a:pt x="195129" y="31156"/>
                </a:lnTo>
                <a:lnTo>
                  <a:pt x="240456" y="17525"/>
                </a:lnTo>
                <a:lnTo>
                  <a:pt x="287732" y="7789"/>
                </a:lnTo>
                <a:lnTo>
                  <a:pt x="336308" y="1947"/>
                </a:lnTo>
                <a:lnTo>
                  <a:pt x="385533" y="0"/>
                </a:lnTo>
                <a:lnTo>
                  <a:pt x="434758" y="1947"/>
                </a:lnTo>
                <a:lnTo>
                  <a:pt x="483333" y="7789"/>
                </a:lnTo>
                <a:lnTo>
                  <a:pt x="530609" y="17525"/>
                </a:lnTo>
                <a:lnTo>
                  <a:pt x="575936" y="31156"/>
                </a:lnTo>
                <a:lnTo>
                  <a:pt x="618665" y="48682"/>
                </a:lnTo>
                <a:lnTo>
                  <a:pt x="658146" y="70102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98260" y="9456302"/>
            <a:ext cx="4456430" cy="259715"/>
          </a:xfrm>
          <a:custGeom>
            <a:avLst/>
            <a:gdLst/>
            <a:ahLst/>
            <a:cxnLst/>
            <a:rect l="l" t="t" r="r" b="b"/>
            <a:pathLst>
              <a:path w="4456430" h="259715">
                <a:moveTo>
                  <a:pt x="4456319" y="0"/>
                </a:moveTo>
                <a:lnTo>
                  <a:pt x="0" y="259425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9071" y="3689522"/>
            <a:ext cx="0" cy="454659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454257"/>
                </a:moveTo>
                <a:lnTo>
                  <a:pt x="0" y="0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71085" y="7869269"/>
            <a:ext cx="479425" cy="363220"/>
          </a:xfrm>
          <a:custGeom>
            <a:avLst/>
            <a:gdLst/>
            <a:ahLst/>
            <a:cxnLst/>
            <a:rect l="l" t="t" r="r" b="b"/>
            <a:pathLst>
              <a:path w="479425" h="363220">
                <a:moveTo>
                  <a:pt x="409786" y="53138"/>
                </a:moveTo>
                <a:lnTo>
                  <a:pt x="444344" y="85941"/>
                </a:lnTo>
                <a:lnTo>
                  <a:pt x="467382" y="122595"/>
                </a:lnTo>
                <a:lnTo>
                  <a:pt x="478902" y="161558"/>
                </a:lnTo>
                <a:lnTo>
                  <a:pt x="478902" y="201292"/>
                </a:lnTo>
                <a:lnTo>
                  <a:pt x="467382" y="240256"/>
                </a:lnTo>
                <a:lnTo>
                  <a:pt x="444344" y="276909"/>
                </a:lnTo>
                <a:lnTo>
                  <a:pt x="409786" y="309713"/>
                </a:lnTo>
                <a:lnTo>
                  <a:pt x="371997" y="332961"/>
                </a:lnTo>
                <a:lnTo>
                  <a:pt x="330098" y="349566"/>
                </a:lnTo>
                <a:lnTo>
                  <a:pt x="285459" y="359530"/>
                </a:lnTo>
                <a:lnTo>
                  <a:pt x="239451" y="362851"/>
                </a:lnTo>
                <a:lnTo>
                  <a:pt x="193442" y="359530"/>
                </a:lnTo>
                <a:lnTo>
                  <a:pt x="148803" y="349566"/>
                </a:lnTo>
                <a:lnTo>
                  <a:pt x="106904" y="332961"/>
                </a:lnTo>
                <a:lnTo>
                  <a:pt x="69115" y="309713"/>
                </a:lnTo>
                <a:lnTo>
                  <a:pt x="34557" y="276909"/>
                </a:lnTo>
                <a:lnTo>
                  <a:pt x="11519" y="240256"/>
                </a:lnTo>
                <a:lnTo>
                  <a:pt x="0" y="201292"/>
                </a:lnTo>
                <a:lnTo>
                  <a:pt x="0" y="161558"/>
                </a:lnTo>
                <a:lnTo>
                  <a:pt x="11519" y="122595"/>
                </a:lnTo>
                <a:lnTo>
                  <a:pt x="34557" y="85941"/>
                </a:lnTo>
                <a:lnTo>
                  <a:pt x="69115" y="53138"/>
                </a:lnTo>
                <a:lnTo>
                  <a:pt x="106904" y="29890"/>
                </a:lnTo>
                <a:lnTo>
                  <a:pt x="148803" y="13284"/>
                </a:lnTo>
                <a:lnTo>
                  <a:pt x="193442" y="3321"/>
                </a:lnTo>
                <a:lnTo>
                  <a:pt x="239451" y="0"/>
                </a:lnTo>
                <a:lnTo>
                  <a:pt x="285459" y="3321"/>
                </a:lnTo>
                <a:lnTo>
                  <a:pt x="330098" y="13284"/>
                </a:lnTo>
                <a:lnTo>
                  <a:pt x="371997" y="29890"/>
                </a:lnTo>
                <a:lnTo>
                  <a:pt x="409786" y="53138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69058" y="8058831"/>
            <a:ext cx="1402715" cy="170180"/>
          </a:xfrm>
          <a:custGeom>
            <a:avLst/>
            <a:gdLst/>
            <a:ahLst/>
            <a:cxnLst/>
            <a:rect l="l" t="t" r="r" b="b"/>
            <a:pathLst>
              <a:path w="1402715" h="170179">
                <a:moveTo>
                  <a:pt x="1402458" y="0"/>
                </a:moveTo>
                <a:lnTo>
                  <a:pt x="0" y="169987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7867" y="732645"/>
            <a:ext cx="6411935" cy="9843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4950" y="1505578"/>
            <a:ext cx="1065593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409" dirty="0">
                <a:latin typeface="Meiryo UI"/>
                <a:cs typeface="Meiryo UI"/>
              </a:rPr>
              <a:t>bookdown.org/yihui/rmarkdown/</a:t>
            </a:r>
            <a:endParaRPr sz="590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0061377" y="5308023"/>
            <a:ext cx="5333736" cy="78105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ts val="5855"/>
              </a:lnSpc>
              <a:spcBef>
                <a:spcPts val="330"/>
              </a:spcBef>
            </a:pPr>
            <a:r>
              <a:rPr sz="6150" spc="-125" dirty="0">
                <a:solidFill>
                  <a:srgbClr val="78AAD6"/>
                </a:solidFill>
                <a:latin typeface="Arial"/>
                <a:cs typeface="Arial"/>
              </a:rPr>
              <a:t>ONLINE,</a:t>
            </a:r>
            <a:r>
              <a:rPr sz="6150" spc="5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9225" spc="-412" baseline="1806" dirty="0">
                <a:solidFill>
                  <a:srgbClr val="78AAD6"/>
                </a:solidFill>
                <a:latin typeface="Arial"/>
                <a:cs typeface="Arial"/>
              </a:rPr>
              <a:t>FREE</a:t>
            </a:r>
            <a:endParaRPr sz="9225" baseline="1806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0295" y="3371596"/>
            <a:ext cx="1113155" cy="2033270"/>
          </a:xfrm>
          <a:custGeom>
            <a:avLst/>
            <a:gdLst/>
            <a:ahLst/>
            <a:cxnLst/>
            <a:rect l="l" t="t" r="r" b="b"/>
            <a:pathLst>
              <a:path w="1113155" h="2033270">
                <a:moveTo>
                  <a:pt x="0" y="2032684"/>
                </a:moveTo>
                <a:lnTo>
                  <a:pt x="48111" y="2026733"/>
                </a:lnTo>
                <a:lnTo>
                  <a:pt x="95689" y="2018931"/>
                </a:lnTo>
                <a:lnTo>
                  <a:pt x="142694" y="2009312"/>
                </a:lnTo>
                <a:lnTo>
                  <a:pt x="189085" y="1997910"/>
                </a:lnTo>
                <a:lnTo>
                  <a:pt x="234821" y="1984759"/>
                </a:lnTo>
                <a:lnTo>
                  <a:pt x="279864" y="1969894"/>
                </a:lnTo>
                <a:lnTo>
                  <a:pt x="324171" y="1953350"/>
                </a:lnTo>
                <a:lnTo>
                  <a:pt x="367703" y="1935159"/>
                </a:lnTo>
                <a:lnTo>
                  <a:pt x="410420" y="1915356"/>
                </a:lnTo>
                <a:lnTo>
                  <a:pt x="452280" y="1893976"/>
                </a:lnTo>
                <a:lnTo>
                  <a:pt x="493244" y="1871052"/>
                </a:lnTo>
                <a:lnTo>
                  <a:pt x="533271" y="1846618"/>
                </a:lnTo>
                <a:lnTo>
                  <a:pt x="572321" y="1820710"/>
                </a:lnTo>
                <a:lnTo>
                  <a:pt x="610353" y="1793361"/>
                </a:lnTo>
                <a:lnTo>
                  <a:pt x="647327" y="1764605"/>
                </a:lnTo>
                <a:lnTo>
                  <a:pt x="683203" y="1734476"/>
                </a:lnTo>
                <a:lnTo>
                  <a:pt x="717940" y="1703009"/>
                </a:lnTo>
                <a:lnTo>
                  <a:pt x="751498" y="1670238"/>
                </a:lnTo>
                <a:lnTo>
                  <a:pt x="783837" y="1636196"/>
                </a:lnTo>
                <a:lnTo>
                  <a:pt x="814915" y="1600919"/>
                </a:lnTo>
                <a:lnTo>
                  <a:pt x="844693" y="1564440"/>
                </a:lnTo>
                <a:lnTo>
                  <a:pt x="873131" y="1526793"/>
                </a:lnTo>
                <a:lnTo>
                  <a:pt x="900188" y="1488013"/>
                </a:lnTo>
                <a:lnTo>
                  <a:pt x="925823" y="1448134"/>
                </a:lnTo>
                <a:lnTo>
                  <a:pt x="949996" y="1407189"/>
                </a:lnTo>
                <a:lnTo>
                  <a:pt x="972668" y="1365214"/>
                </a:lnTo>
                <a:lnTo>
                  <a:pt x="993796" y="1322242"/>
                </a:lnTo>
                <a:lnTo>
                  <a:pt x="1013342" y="1278308"/>
                </a:lnTo>
                <a:lnTo>
                  <a:pt x="1031264" y="1233445"/>
                </a:lnTo>
                <a:lnTo>
                  <a:pt x="1047523" y="1187688"/>
                </a:lnTo>
                <a:lnTo>
                  <a:pt x="1062077" y="1141071"/>
                </a:lnTo>
                <a:lnTo>
                  <a:pt x="1074887" y="1093628"/>
                </a:lnTo>
                <a:lnTo>
                  <a:pt x="1086154" y="1044347"/>
                </a:lnTo>
                <a:lnTo>
                  <a:pt x="1095426" y="995025"/>
                </a:lnTo>
                <a:lnTo>
                  <a:pt x="1102732" y="945698"/>
                </a:lnTo>
                <a:lnTo>
                  <a:pt x="1108103" y="896403"/>
                </a:lnTo>
                <a:lnTo>
                  <a:pt x="1111566" y="847176"/>
                </a:lnTo>
                <a:lnTo>
                  <a:pt x="1113153" y="798053"/>
                </a:lnTo>
                <a:lnTo>
                  <a:pt x="1112893" y="749070"/>
                </a:lnTo>
                <a:lnTo>
                  <a:pt x="1110814" y="700264"/>
                </a:lnTo>
                <a:lnTo>
                  <a:pt x="1106947" y="651671"/>
                </a:lnTo>
                <a:lnTo>
                  <a:pt x="1101321" y="603328"/>
                </a:lnTo>
                <a:lnTo>
                  <a:pt x="1093966" y="555270"/>
                </a:lnTo>
                <a:lnTo>
                  <a:pt x="1084911" y="507534"/>
                </a:lnTo>
                <a:lnTo>
                  <a:pt x="1074185" y="460157"/>
                </a:lnTo>
                <a:lnTo>
                  <a:pt x="1061819" y="413174"/>
                </a:lnTo>
                <a:lnTo>
                  <a:pt x="1047841" y="366622"/>
                </a:lnTo>
                <a:lnTo>
                  <a:pt x="1032281" y="320538"/>
                </a:lnTo>
                <a:lnTo>
                  <a:pt x="1015169" y="274957"/>
                </a:lnTo>
                <a:lnTo>
                  <a:pt x="996534" y="229916"/>
                </a:lnTo>
                <a:lnTo>
                  <a:pt x="976406" y="185451"/>
                </a:lnTo>
                <a:lnTo>
                  <a:pt x="954814" y="141598"/>
                </a:lnTo>
                <a:lnTo>
                  <a:pt x="931788" y="98395"/>
                </a:lnTo>
                <a:lnTo>
                  <a:pt x="907357" y="55876"/>
                </a:lnTo>
                <a:lnTo>
                  <a:pt x="859878" y="0"/>
                </a:lnTo>
              </a:path>
            </a:pathLst>
          </a:custGeom>
          <a:ln w="11784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69307" y="3076362"/>
            <a:ext cx="509270" cy="530225"/>
          </a:xfrm>
          <a:custGeom>
            <a:avLst/>
            <a:gdLst/>
            <a:ahLst/>
            <a:cxnLst/>
            <a:rect l="l" t="t" r="r" b="b"/>
            <a:pathLst>
              <a:path w="509269" h="530225">
                <a:moveTo>
                  <a:pt x="508979" y="172093"/>
                </a:moveTo>
                <a:lnTo>
                  <a:pt x="0" y="0"/>
                </a:lnTo>
                <a:lnTo>
                  <a:pt x="87672" y="530084"/>
                </a:lnTo>
              </a:path>
            </a:pathLst>
          </a:custGeom>
          <a:ln w="86820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69307" y="3076362"/>
            <a:ext cx="298450" cy="351155"/>
          </a:xfrm>
          <a:custGeom>
            <a:avLst/>
            <a:gdLst/>
            <a:ahLst/>
            <a:cxnLst/>
            <a:rect l="l" t="t" r="r" b="b"/>
            <a:pathLst>
              <a:path w="298450" h="351154">
                <a:moveTo>
                  <a:pt x="298326" y="351088"/>
                </a:moveTo>
                <a:lnTo>
                  <a:pt x="0" y="0"/>
                </a:lnTo>
              </a:path>
            </a:pathLst>
          </a:custGeom>
          <a:ln w="94347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1652" y="2655891"/>
            <a:ext cx="10415270" cy="298450"/>
          </a:xfrm>
          <a:custGeom>
            <a:avLst/>
            <a:gdLst/>
            <a:ahLst/>
            <a:cxnLst/>
            <a:rect l="l" t="t" r="r" b="b"/>
            <a:pathLst>
              <a:path w="10415269" h="298450">
                <a:moveTo>
                  <a:pt x="0" y="297982"/>
                </a:moveTo>
                <a:lnTo>
                  <a:pt x="50298" y="292971"/>
                </a:lnTo>
                <a:lnTo>
                  <a:pt x="100600" y="288003"/>
                </a:lnTo>
                <a:lnTo>
                  <a:pt x="150905" y="283077"/>
                </a:lnTo>
                <a:lnTo>
                  <a:pt x="201215" y="278194"/>
                </a:lnTo>
                <a:lnTo>
                  <a:pt x="251528" y="273353"/>
                </a:lnTo>
                <a:lnTo>
                  <a:pt x="301844" y="268554"/>
                </a:lnTo>
                <a:lnTo>
                  <a:pt x="352164" y="263798"/>
                </a:lnTo>
                <a:lnTo>
                  <a:pt x="402488" y="259084"/>
                </a:lnTo>
                <a:lnTo>
                  <a:pt x="452816" y="254413"/>
                </a:lnTo>
                <a:lnTo>
                  <a:pt x="503147" y="249784"/>
                </a:lnTo>
                <a:lnTo>
                  <a:pt x="553481" y="245198"/>
                </a:lnTo>
                <a:lnTo>
                  <a:pt x="603819" y="240654"/>
                </a:lnTo>
                <a:lnTo>
                  <a:pt x="654161" y="236152"/>
                </a:lnTo>
                <a:lnTo>
                  <a:pt x="704505" y="231693"/>
                </a:lnTo>
                <a:lnTo>
                  <a:pt x="754854" y="227276"/>
                </a:lnTo>
                <a:lnTo>
                  <a:pt x="805205" y="222902"/>
                </a:lnTo>
                <a:lnTo>
                  <a:pt x="855560" y="218571"/>
                </a:lnTo>
                <a:lnTo>
                  <a:pt x="905919" y="214281"/>
                </a:lnTo>
                <a:lnTo>
                  <a:pt x="956280" y="210034"/>
                </a:lnTo>
                <a:lnTo>
                  <a:pt x="1006645" y="205830"/>
                </a:lnTo>
                <a:lnTo>
                  <a:pt x="1057013" y="201668"/>
                </a:lnTo>
                <a:lnTo>
                  <a:pt x="1107384" y="197549"/>
                </a:lnTo>
                <a:lnTo>
                  <a:pt x="1157759" y="193472"/>
                </a:lnTo>
                <a:lnTo>
                  <a:pt x="1208137" y="189437"/>
                </a:lnTo>
                <a:lnTo>
                  <a:pt x="1258517" y="185445"/>
                </a:lnTo>
                <a:lnTo>
                  <a:pt x="1308901" y="181496"/>
                </a:lnTo>
                <a:lnTo>
                  <a:pt x="1359288" y="177588"/>
                </a:lnTo>
                <a:lnTo>
                  <a:pt x="1409678" y="173724"/>
                </a:lnTo>
                <a:lnTo>
                  <a:pt x="1460072" y="169902"/>
                </a:lnTo>
                <a:lnTo>
                  <a:pt x="1510468" y="166122"/>
                </a:lnTo>
                <a:lnTo>
                  <a:pt x="1560867" y="162385"/>
                </a:lnTo>
                <a:lnTo>
                  <a:pt x="1611269" y="158690"/>
                </a:lnTo>
                <a:lnTo>
                  <a:pt x="1661674" y="155038"/>
                </a:lnTo>
                <a:lnTo>
                  <a:pt x="1712081" y="151428"/>
                </a:lnTo>
                <a:lnTo>
                  <a:pt x="1762492" y="147860"/>
                </a:lnTo>
                <a:lnTo>
                  <a:pt x="1812906" y="144336"/>
                </a:lnTo>
                <a:lnTo>
                  <a:pt x="1863322" y="140853"/>
                </a:lnTo>
                <a:lnTo>
                  <a:pt x="1913741" y="137413"/>
                </a:lnTo>
                <a:lnTo>
                  <a:pt x="1964163" y="134016"/>
                </a:lnTo>
                <a:lnTo>
                  <a:pt x="2014588" y="130661"/>
                </a:lnTo>
                <a:lnTo>
                  <a:pt x="2065015" y="127349"/>
                </a:lnTo>
                <a:lnTo>
                  <a:pt x="2115445" y="124079"/>
                </a:lnTo>
                <a:lnTo>
                  <a:pt x="2165878" y="120851"/>
                </a:lnTo>
                <a:lnTo>
                  <a:pt x="2216313" y="117666"/>
                </a:lnTo>
                <a:lnTo>
                  <a:pt x="2266751" y="114524"/>
                </a:lnTo>
                <a:lnTo>
                  <a:pt x="2317191" y="111424"/>
                </a:lnTo>
                <a:lnTo>
                  <a:pt x="2367634" y="108366"/>
                </a:lnTo>
                <a:lnTo>
                  <a:pt x="2418080" y="105351"/>
                </a:lnTo>
                <a:lnTo>
                  <a:pt x="2468528" y="102379"/>
                </a:lnTo>
                <a:lnTo>
                  <a:pt x="2518978" y="99449"/>
                </a:lnTo>
                <a:lnTo>
                  <a:pt x="2569431" y="96561"/>
                </a:lnTo>
                <a:lnTo>
                  <a:pt x="2619886" y="93716"/>
                </a:lnTo>
                <a:lnTo>
                  <a:pt x="2670344" y="90914"/>
                </a:lnTo>
                <a:lnTo>
                  <a:pt x="2720804" y="88154"/>
                </a:lnTo>
                <a:lnTo>
                  <a:pt x="2771267" y="85436"/>
                </a:lnTo>
                <a:lnTo>
                  <a:pt x="2821731" y="82761"/>
                </a:lnTo>
                <a:lnTo>
                  <a:pt x="2872198" y="80129"/>
                </a:lnTo>
                <a:lnTo>
                  <a:pt x="2922667" y="77539"/>
                </a:lnTo>
                <a:lnTo>
                  <a:pt x="2973139" y="74992"/>
                </a:lnTo>
                <a:lnTo>
                  <a:pt x="3023612" y="72487"/>
                </a:lnTo>
                <a:lnTo>
                  <a:pt x="3074088" y="70024"/>
                </a:lnTo>
                <a:lnTo>
                  <a:pt x="3124566" y="67605"/>
                </a:lnTo>
                <a:lnTo>
                  <a:pt x="3175046" y="65227"/>
                </a:lnTo>
                <a:lnTo>
                  <a:pt x="3225528" y="62892"/>
                </a:lnTo>
                <a:lnTo>
                  <a:pt x="3276013" y="60600"/>
                </a:lnTo>
                <a:lnTo>
                  <a:pt x="3326499" y="58350"/>
                </a:lnTo>
                <a:lnTo>
                  <a:pt x="3376987" y="56143"/>
                </a:lnTo>
                <a:lnTo>
                  <a:pt x="3427477" y="53978"/>
                </a:lnTo>
                <a:lnTo>
                  <a:pt x="3477969" y="51856"/>
                </a:lnTo>
                <a:lnTo>
                  <a:pt x="3528464" y="49777"/>
                </a:lnTo>
                <a:lnTo>
                  <a:pt x="3578960" y="47739"/>
                </a:lnTo>
                <a:lnTo>
                  <a:pt x="3629457" y="45745"/>
                </a:lnTo>
                <a:lnTo>
                  <a:pt x="3679957" y="43793"/>
                </a:lnTo>
                <a:lnTo>
                  <a:pt x="3730459" y="41883"/>
                </a:lnTo>
                <a:lnTo>
                  <a:pt x="3780962" y="40016"/>
                </a:lnTo>
                <a:lnTo>
                  <a:pt x="3831467" y="38192"/>
                </a:lnTo>
                <a:lnTo>
                  <a:pt x="3881974" y="36410"/>
                </a:lnTo>
                <a:lnTo>
                  <a:pt x="3932482" y="34671"/>
                </a:lnTo>
                <a:lnTo>
                  <a:pt x="3982993" y="32974"/>
                </a:lnTo>
                <a:lnTo>
                  <a:pt x="4033505" y="31320"/>
                </a:lnTo>
                <a:lnTo>
                  <a:pt x="4084018" y="29708"/>
                </a:lnTo>
                <a:lnTo>
                  <a:pt x="4134533" y="28139"/>
                </a:lnTo>
                <a:lnTo>
                  <a:pt x="4185050" y="26612"/>
                </a:lnTo>
                <a:lnTo>
                  <a:pt x="4235568" y="25128"/>
                </a:lnTo>
                <a:lnTo>
                  <a:pt x="4286088" y="23687"/>
                </a:lnTo>
                <a:lnTo>
                  <a:pt x="4336609" y="22288"/>
                </a:lnTo>
                <a:lnTo>
                  <a:pt x="4387132" y="20931"/>
                </a:lnTo>
                <a:lnTo>
                  <a:pt x="4437656" y="19618"/>
                </a:lnTo>
                <a:lnTo>
                  <a:pt x="4488182" y="18346"/>
                </a:lnTo>
                <a:lnTo>
                  <a:pt x="4538709" y="17118"/>
                </a:lnTo>
                <a:lnTo>
                  <a:pt x="4589237" y="15931"/>
                </a:lnTo>
                <a:lnTo>
                  <a:pt x="4639767" y="14788"/>
                </a:lnTo>
                <a:lnTo>
                  <a:pt x="4690298" y="13687"/>
                </a:lnTo>
                <a:lnTo>
                  <a:pt x="4740830" y="12628"/>
                </a:lnTo>
                <a:lnTo>
                  <a:pt x="4791364" y="11613"/>
                </a:lnTo>
                <a:lnTo>
                  <a:pt x="4841898" y="10639"/>
                </a:lnTo>
                <a:lnTo>
                  <a:pt x="4892434" y="9709"/>
                </a:lnTo>
                <a:lnTo>
                  <a:pt x="4942971" y="8820"/>
                </a:lnTo>
                <a:lnTo>
                  <a:pt x="4993510" y="7975"/>
                </a:lnTo>
                <a:lnTo>
                  <a:pt x="5044049" y="7172"/>
                </a:lnTo>
                <a:lnTo>
                  <a:pt x="5094590" y="6411"/>
                </a:lnTo>
                <a:lnTo>
                  <a:pt x="5145131" y="5694"/>
                </a:lnTo>
                <a:lnTo>
                  <a:pt x="5195674" y="5018"/>
                </a:lnTo>
                <a:lnTo>
                  <a:pt x="5246391" y="4384"/>
                </a:lnTo>
                <a:lnTo>
                  <a:pt x="5297109" y="3792"/>
                </a:lnTo>
                <a:lnTo>
                  <a:pt x="5347827" y="3243"/>
                </a:lnTo>
                <a:lnTo>
                  <a:pt x="5398545" y="2737"/>
                </a:lnTo>
                <a:lnTo>
                  <a:pt x="5449262" y="2273"/>
                </a:lnTo>
                <a:lnTo>
                  <a:pt x="5499980" y="1853"/>
                </a:lnTo>
                <a:lnTo>
                  <a:pt x="5550698" y="1475"/>
                </a:lnTo>
                <a:lnTo>
                  <a:pt x="5601415" y="1141"/>
                </a:lnTo>
                <a:lnTo>
                  <a:pt x="5652133" y="849"/>
                </a:lnTo>
                <a:lnTo>
                  <a:pt x="5702850" y="600"/>
                </a:lnTo>
                <a:lnTo>
                  <a:pt x="5753567" y="394"/>
                </a:lnTo>
                <a:lnTo>
                  <a:pt x="5804284" y="231"/>
                </a:lnTo>
                <a:lnTo>
                  <a:pt x="5855000" y="111"/>
                </a:lnTo>
                <a:lnTo>
                  <a:pt x="5905717" y="34"/>
                </a:lnTo>
                <a:lnTo>
                  <a:pt x="5956433" y="0"/>
                </a:lnTo>
                <a:lnTo>
                  <a:pt x="6007148" y="8"/>
                </a:lnTo>
                <a:lnTo>
                  <a:pt x="6057864" y="59"/>
                </a:lnTo>
                <a:lnTo>
                  <a:pt x="6108579" y="154"/>
                </a:lnTo>
                <a:lnTo>
                  <a:pt x="6159293" y="291"/>
                </a:lnTo>
                <a:lnTo>
                  <a:pt x="6210008" y="471"/>
                </a:lnTo>
                <a:lnTo>
                  <a:pt x="6260721" y="693"/>
                </a:lnTo>
                <a:lnTo>
                  <a:pt x="6311434" y="959"/>
                </a:lnTo>
                <a:lnTo>
                  <a:pt x="6362147" y="1268"/>
                </a:lnTo>
                <a:lnTo>
                  <a:pt x="6412859" y="1619"/>
                </a:lnTo>
                <a:lnTo>
                  <a:pt x="6463571" y="2013"/>
                </a:lnTo>
                <a:lnTo>
                  <a:pt x="6514282" y="2451"/>
                </a:lnTo>
                <a:lnTo>
                  <a:pt x="6564992" y="2931"/>
                </a:lnTo>
                <a:lnTo>
                  <a:pt x="6615702" y="3454"/>
                </a:lnTo>
                <a:lnTo>
                  <a:pt x="6666411" y="4019"/>
                </a:lnTo>
                <a:lnTo>
                  <a:pt x="6717120" y="4628"/>
                </a:lnTo>
                <a:lnTo>
                  <a:pt x="6767827" y="5280"/>
                </a:lnTo>
                <a:lnTo>
                  <a:pt x="6818534" y="5974"/>
                </a:lnTo>
                <a:lnTo>
                  <a:pt x="6869240" y="6711"/>
                </a:lnTo>
                <a:lnTo>
                  <a:pt x="6919946" y="7491"/>
                </a:lnTo>
                <a:lnTo>
                  <a:pt x="6970650" y="8314"/>
                </a:lnTo>
                <a:lnTo>
                  <a:pt x="7021354" y="9180"/>
                </a:lnTo>
                <a:lnTo>
                  <a:pt x="7072056" y="10089"/>
                </a:lnTo>
                <a:lnTo>
                  <a:pt x="7122758" y="11040"/>
                </a:lnTo>
                <a:lnTo>
                  <a:pt x="7173459" y="12035"/>
                </a:lnTo>
                <a:lnTo>
                  <a:pt x="7224159" y="13072"/>
                </a:lnTo>
                <a:lnTo>
                  <a:pt x="7274858" y="14152"/>
                </a:lnTo>
                <a:lnTo>
                  <a:pt x="7325556" y="15275"/>
                </a:lnTo>
                <a:lnTo>
                  <a:pt x="7376253" y="16441"/>
                </a:lnTo>
                <a:lnTo>
                  <a:pt x="7426948" y="17649"/>
                </a:lnTo>
                <a:lnTo>
                  <a:pt x="7477643" y="18901"/>
                </a:lnTo>
                <a:lnTo>
                  <a:pt x="7528336" y="20195"/>
                </a:lnTo>
                <a:lnTo>
                  <a:pt x="7579029" y="21533"/>
                </a:lnTo>
                <a:lnTo>
                  <a:pt x="7629720" y="22913"/>
                </a:lnTo>
                <a:lnTo>
                  <a:pt x="7680410" y="24336"/>
                </a:lnTo>
                <a:lnTo>
                  <a:pt x="7731098" y="25801"/>
                </a:lnTo>
                <a:lnTo>
                  <a:pt x="7781786" y="27310"/>
                </a:lnTo>
                <a:lnTo>
                  <a:pt x="7832472" y="28861"/>
                </a:lnTo>
                <a:lnTo>
                  <a:pt x="7883157" y="30456"/>
                </a:lnTo>
                <a:lnTo>
                  <a:pt x="7933840" y="32093"/>
                </a:lnTo>
                <a:lnTo>
                  <a:pt x="7984522" y="33773"/>
                </a:lnTo>
                <a:lnTo>
                  <a:pt x="8035203" y="35496"/>
                </a:lnTo>
                <a:lnTo>
                  <a:pt x="8085882" y="37262"/>
                </a:lnTo>
                <a:lnTo>
                  <a:pt x="8136560" y="39070"/>
                </a:lnTo>
                <a:lnTo>
                  <a:pt x="8187236" y="40921"/>
                </a:lnTo>
                <a:lnTo>
                  <a:pt x="8237911" y="42816"/>
                </a:lnTo>
                <a:lnTo>
                  <a:pt x="8288584" y="44753"/>
                </a:lnTo>
                <a:lnTo>
                  <a:pt x="8339256" y="46733"/>
                </a:lnTo>
                <a:lnTo>
                  <a:pt x="8389926" y="48755"/>
                </a:lnTo>
                <a:lnTo>
                  <a:pt x="8440594" y="50821"/>
                </a:lnTo>
                <a:lnTo>
                  <a:pt x="8491261" y="52929"/>
                </a:lnTo>
                <a:lnTo>
                  <a:pt x="8541926" y="55081"/>
                </a:lnTo>
                <a:lnTo>
                  <a:pt x="8592589" y="57275"/>
                </a:lnTo>
                <a:lnTo>
                  <a:pt x="8643251" y="59512"/>
                </a:lnTo>
                <a:lnTo>
                  <a:pt x="8693911" y="61791"/>
                </a:lnTo>
                <a:lnTo>
                  <a:pt x="8744569" y="64114"/>
                </a:lnTo>
                <a:lnTo>
                  <a:pt x="8795225" y="66479"/>
                </a:lnTo>
                <a:lnTo>
                  <a:pt x="8845880" y="68888"/>
                </a:lnTo>
                <a:lnTo>
                  <a:pt x="8896532" y="71339"/>
                </a:lnTo>
                <a:lnTo>
                  <a:pt x="8947183" y="73833"/>
                </a:lnTo>
                <a:lnTo>
                  <a:pt x="8997832" y="76369"/>
                </a:lnTo>
                <a:lnTo>
                  <a:pt x="9048478" y="78949"/>
                </a:lnTo>
                <a:lnTo>
                  <a:pt x="9099123" y="81571"/>
                </a:lnTo>
                <a:lnTo>
                  <a:pt x="9149766" y="84236"/>
                </a:lnTo>
                <a:lnTo>
                  <a:pt x="9200407" y="86944"/>
                </a:lnTo>
                <a:lnTo>
                  <a:pt x="9251046" y="89695"/>
                </a:lnTo>
                <a:lnTo>
                  <a:pt x="9301682" y="92489"/>
                </a:lnTo>
                <a:lnTo>
                  <a:pt x="9352317" y="95325"/>
                </a:lnTo>
                <a:lnTo>
                  <a:pt x="9402949" y="98205"/>
                </a:lnTo>
                <a:lnTo>
                  <a:pt x="9453579" y="101127"/>
                </a:lnTo>
                <a:lnTo>
                  <a:pt x="9504207" y="104092"/>
                </a:lnTo>
                <a:lnTo>
                  <a:pt x="9554833" y="107100"/>
                </a:lnTo>
                <a:lnTo>
                  <a:pt x="9605457" y="110150"/>
                </a:lnTo>
                <a:lnTo>
                  <a:pt x="9656078" y="113244"/>
                </a:lnTo>
                <a:lnTo>
                  <a:pt x="9706697" y="116380"/>
                </a:lnTo>
                <a:lnTo>
                  <a:pt x="9757314" y="119559"/>
                </a:lnTo>
                <a:lnTo>
                  <a:pt x="9807928" y="122781"/>
                </a:lnTo>
                <a:lnTo>
                  <a:pt x="9858540" y="126045"/>
                </a:lnTo>
                <a:lnTo>
                  <a:pt x="9909149" y="129353"/>
                </a:lnTo>
                <a:lnTo>
                  <a:pt x="9959756" y="132703"/>
                </a:lnTo>
                <a:lnTo>
                  <a:pt x="10010361" y="136096"/>
                </a:lnTo>
                <a:lnTo>
                  <a:pt x="10060963" y="139532"/>
                </a:lnTo>
                <a:lnTo>
                  <a:pt x="10111562" y="143011"/>
                </a:lnTo>
                <a:lnTo>
                  <a:pt x="10162159" y="146532"/>
                </a:lnTo>
                <a:lnTo>
                  <a:pt x="10212754" y="150097"/>
                </a:lnTo>
                <a:lnTo>
                  <a:pt x="10263346" y="153704"/>
                </a:lnTo>
                <a:lnTo>
                  <a:pt x="10313935" y="157354"/>
                </a:lnTo>
                <a:lnTo>
                  <a:pt x="10364522" y="161047"/>
                </a:lnTo>
                <a:lnTo>
                  <a:pt x="10415105" y="164782"/>
                </a:lnTo>
              </a:path>
            </a:pathLst>
          </a:custGeom>
          <a:ln w="167534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21689" y="332839"/>
            <a:ext cx="926719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330" dirty="0">
                <a:solidFill>
                  <a:srgbClr val="F0F0F0"/>
                </a:solidFill>
                <a:latin typeface="Meiryo UI"/>
                <a:cs typeface="Meiryo UI"/>
              </a:rPr>
              <a:t>Mar</a:t>
            </a:r>
            <a:r>
              <a:rPr sz="16450" spc="-1210" dirty="0">
                <a:solidFill>
                  <a:srgbClr val="F0F0F0"/>
                </a:solidFill>
                <a:latin typeface="Meiryo UI"/>
                <a:cs typeface="Meiryo UI"/>
              </a:rPr>
              <a:t>k</a:t>
            </a:r>
            <a:r>
              <a:rPr sz="16450" spc="-855" dirty="0">
                <a:solidFill>
                  <a:srgbClr val="F0F0F0"/>
                </a:solidFill>
                <a:latin typeface="Meiryo UI"/>
                <a:cs typeface="Meiryo UI"/>
              </a:rPr>
              <a:t>d</a:t>
            </a:r>
            <a:r>
              <a:rPr sz="16450" spc="-905" dirty="0">
                <a:solidFill>
                  <a:srgbClr val="F0F0F0"/>
                </a:solidFill>
                <a:latin typeface="Meiryo UI"/>
                <a:cs typeface="Meiryo UI"/>
              </a:rPr>
              <a:t>o</a:t>
            </a:r>
            <a:r>
              <a:rPr sz="16450" spc="-1510" dirty="0">
                <a:solidFill>
                  <a:srgbClr val="F0F0F0"/>
                </a:solidFill>
                <a:latin typeface="Meiryo UI"/>
                <a:cs typeface="Meiryo UI"/>
              </a:rPr>
              <a:t>wn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40816" y="6006652"/>
            <a:ext cx="6072505" cy="2169160"/>
          </a:xfrm>
          <a:custGeom>
            <a:avLst/>
            <a:gdLst/>
            <a:ahLst/>
            <a:cxnLst/>
            <a:rect l="l" t="t" r="r" b="b"/>
            <a:pathLst>
              <a:path w="6072505" h="2169159">
                <a:moveTo>
                  <a:pt x="5899694" y="0"/>
                </a:moveTo>
                <a:lnTo>
                  <a:pt x="1808845" y="0"/>
                </a:lnTo>
                <a:lnTo>
                  <a:pt x="1788772" y="1229"/>
                </a:lnTo>
                <a:lnTo>
                  <a:pt x="1769430" y="4779"/>
                </a:lnTo>
                <a:lnTo>
                  <a:pt x="1750900" y="10438"/>
                </a:lnTo>
                <a:lnTo>
                  <a:pt x="1733266" y="17996"/>
                </a:lnTo>
                <a:lnTo>
                  <a:pt x="0" y="43192"/>
                </a:lnTo>
                <a:lnTo>
                  <a:pt x="1636735" y="301692"/>
                </a:lnTo>
                <a:lnTo>
                  <a:pt x="1636735" y="1996993"/>
                </a:lnTo>
                <a:lnTo>
                  <a:pt x="1642882" y="2042752"/>
                </a:lnTo>
                <a:lnTo>
                  <a:pt x="1660231" y="2083868"/>
                </a:lnTo>
                <a:lnTo>
                  <a:pt x="1687141" y="2118701"/>
                </a:lnTo>
                <a:lnTo>
                  <a:pt x="1721973" y="2145612"/>
                </a:lnTo>
                <a:lnTo>
                  <a:pt x="1763087" y="2162961"/>
                </a:lnTo>
                <a:lnTo>
                  <a:pt x="1808845" y="2169108"/>
                </a:lnTo>
                <a:lnTo>
                  <a:pt x="5899694" y="2169108"/>
                </a:lnTo>
                <a:lnTo>
                  <a:pt x="5945477" y="2162961"/>
                </a:lnTo>
                <a:lnTo>
                  <a:pt x="5986653" y="2145612"/>
                </a:lnTo>
                <a:lnTo>
                  <a:pt x="6021566" y="2118701"/>
                </a:lnTo>
                <a:lnTo>
                  <a:pt x="6048557" y="2083868"/>
                </a:lnTo>
                <a:lnTo>
                  <a:pt x="6065967" y="2042752"/>
                </a:lnTo>
                <a:lnTo>
                  <a:pt x="6072139" y="1996993"/>
                </a:lnTo>
                <a:lnTo>
                  <a:pt x="6072139" y="172115"/>
                </a:lnTo>
                <a:lnTo>
                  <a:pt x="6065967" y="126356"/>
                </a:lnTo>
                <a:lnTo>
                  <a:pt x="6048557" y="85240"/>
                </a:lnTo>
                <a:lnTo>
                  <a:pt x="6021566" y="50406"/>
                </a:lnTo>
                <a:lnTo>
                  <a:pt x="5986653" y="23496"/>
                </a:lnTo>
                <a:lnTo>
                  <a:pt x="5945477" y="6147"/>
                </a:lnTo>
                <a:lnTo>
                  <a:pt x="589969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21445" y="6353598"/>
            <a:ext cx="2944495" cy="140779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5080" indent="575310">
              <a:lnSpc>
                <a:spcPts val="4950"/>
              </a:lnSpc>
              <a:spcBef>
                <a:spcPts val="1085"/>
              </a:spcBef>
            </a:pPr>
            <a:r>
              <a:rPr sz="4950" b="1" spc="-30" dirty="0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sz="4950" b="1" spc="9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4950" b="1" spc="110" dirty="0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kd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endParaRPr sz="4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3378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660"/>
              </a:spcBef>
            </a:pPr>
            <a:r>
              <a:rPr sz="3600" spc="15" dirty="0">
                <a:latin typeface="Courier New"/>
                <a:cs typeface="Courier New"/>
              </a:rPr>
              <a:t># </a:t>
            </a:r>
            <a:r>
              <a:rPr sz="3600" spc="10" dirty="0">
                <a:latin typeface="Courier New"/>
                <a:cs typeface="Courier New"/>
              </a:rPr>
              <a:t>Header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1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 Header</a:t>
            </a:r>
            <a:r>
              <a:rPr sz="3600" spc="-5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2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5"/>
              </a:spcBef>
            </a:pPr>
            <a:r>
              <a:rPr sz="3600" spc="10" dirty="0">
                <a:latin typeface="Courier New"/>
                <a:cs typeface="Courier New"/>
              </a:rPr>
              <a:t>### Header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3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 Header</a:t>
            </a:r>
            <a:r>
              <a:rPr sz="3600" spc="-2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4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##### Header</a:t>
            </a:r>
            <a:r>
              <a:rPr sz="3600" spc="-3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5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###### Header</a:t>
            </a:r>
            <a:r>
              <a:rPr sz="3600" spc="-5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6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20973" y="4537625"/>
            <a:ext cx="4451019" cy="5407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829993" y="791463"/>
            <a:ext cx="444119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900" dirty="0">
                <a:latin typeface="Meiryo UI"/>
                <a:cs typeface="Meiryo UI"/>
              </a:rPr>
              <a:t>H</a:t>
            </a:r>
            <a:r>
              <a:rPr sz="10050" spc="-950" dirty="0">
                <a:latin typeface="Meiryo UI"/>
                <a:cs typeface="Meiryo UI"/>
              </a:rPr>
              <a:t>e</a:t>
            </a:r>
            <a:r>
              <a:rPr sz="10050" spc="-740" dirty="0">
                <a:latin typeface="Meiryo UI"/>
                <a:cs typeface="Meiryo UI"/>
              </a:rPr>
              <a:t>ade</a:t>
            </a:r>
            <a:r>
              <a:rPr sz="10050" spc="-565" dirty="0">
                <a:latin typeface="Meiryo UI"/>
                <a:cs typeface="Meiryo UI"/>
              </a:rPr>
              <a:t>r</a:t>
            </a:r>
            <a:r>
              <a:rPr sz="10050" spc="-785" dirty="0">
                <a:latin typeface="Meiryo UI"/>
                <a:cs typeface="Meiryo UI"/>
              </a:rPr>
              <a:t>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60970" y="2500312"/>
            <a:ext cx="1009586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1520" dirty="0">
                <a:latin typeface="Meiryo UI"/>
                <a:cs typeface="Meiryo UI"/>
              </a:rPr>
              <a:t>#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128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create </a:t>
            </a:r>
            <a:r>
              <a:rPr sz="4950" spc="-395" dirty="0">
                <a:latin typeface="Meiryo UI"/>
                <a:cs typeface="Meiryo UI"/>
              </a:rPr>
              <a:t>headers.</a:t>
            </a:r>
            <a:endParaRPr sz="49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spc="-225" dirty="0">
                <a:latin typeface="Meiryo UI"/>
                <a:cs typeface="Meiryo UI"/>
              </a:rPr>
              <a:t>Multiple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740" dirty="0">
                <a:latin typeface="Meiryo UI"/>
                <a:cs typeface="Meiryo UI"/>
              </a:rPr>
              <a:t>#’s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create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lower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level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headers.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741082"/>
            <a:ext cx="4403090" cy="346011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Text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_italics_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**bold**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`code`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18033" y="416984"/>
            <a:ext cx="10210800" cy="3658870"/>
          </a:xfrm>
          <a:prstGeom prst="rect">
            <a:avLst/>
          </a:prstGeom>
        </p:spPr>
        <p:txBody>
          <a:bodyPr vert="horz" wrap="square" lIns="0" tIns="389890" rIns="0" bIns="0" rtlCol="0">
            <a:spAutoFit/>
          </a:bodyPr>
          <a:lstStyle/>
          <a:p>
            <a:pPr marL="3834129">
              <a:lnSpc>
                <a:spcPct val="100000"/>
              </a:lnSpc>
              <a:spcBef>
                <a:spcPts val="3070"/>
              </a:spcBef>
            </a:pPr>
            <a:r>
              <a:rPr sz="10050" spc="-1070" dirty="0">
                <a:latin typeface="Meiryo UI"/>
                <a:cs typeface="Meiryo UI"/>
              </a:rPr>
              <a:t>Text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210"/>
              </a:spcBef>
            </a:pPr>
            <a:r>
              <a:rPr sz="4950" spc="-535" dirty="0">
                <a:latin typeface="Meiryo UI"/>
                <a:cs typeface="Meiryo UI"/>
              </a:rPr>
              <a:t>Text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20" dirty="0">
                <a:latin typeface="Meiryo UI"/>
                <a:cs typeface="Meiryo UI"/>
              </a:rPr>
              <a:t>is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rendered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as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10" dirty="0">
                <a:latin typeface="Meiryo UI"/>
                <a:cs typeface="Meiryo UI"/>
              </a:rPr>
              <a:t>plain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text.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Surround  </a:t>
            </a:r>
            <a:r>
              <a:rPr sz="4950" spc="-395" dirty="0">
                <a:latin typeface="Meiryo UI"/>
                <a:cs typeface="Meiryo UI"/>
              </a:rPr>
              <a:t>text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50" dirty="0">
                <a:latin typeface="Meiryo UI"/>
                <a:cs typeface="Meiryo UI"/>
              </a:rPr>
              <a:t>_,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840" dirty="0">
                <a:latin typeface="Meiryo UI"/>
                <a:cs typeface="Meiryo UI"/>
              </a:rPr>
              <a:t>**,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95" dirty="0">
                <a:latin typeface="Meiryo UI"/>
                <a:cs typeface="Meiryo UI"/>
              </a:rPr>
              <a:t>or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`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format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it.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76651" y="4831003"/>
            <a:ext cx="3939661" cy="543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1560" y="2135733"/>
            <a:ext cx="6040120" cy="2915920"/>
          </a:xfrm>
          <a:custGeom>
            <a:avLst/>
            <a:gdLst/>
            <a:ahLst/>
            <a:cxnLst/>
            <a:rect l="l" t="t" r="r" b="b"/>
            <a:pathLst>
              <a:path w="6040120" h="2915920">
                <a:moveTo>
                  <a:pt x="4903752" y="2216555"/>
                </a:moveTo>
                <a:lnTo>
                  <a:pt x="4500844" y="2216555"/>
                </a:lnTo>
                <a:lnTo>
                  <a:pt x="6040065" y="2915487"/>
                </a:lnTo>
                <a:lnTo>
                  <a:pt x="4903752" y="2216555"/>
                </a:lnTo>
                <a:close/>
              </a:path>
              <a:path w="6040120" h="2915920">
                <a:moveTo>
                  <a:pt x="4250198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8"/>
                </a:lnTo>
                <a:lnTo>
                  <a:pt x="104370" y="104370"/>
                </a:lnTo>
                <a:lnTo>
                  <a:pt x="74249" y="138592"/>
                </a:lnTo>
                <a:lnTo>
                  <a:pt x="48651" y="176489"/>
                </a:lnTo>
                <a:lnTo>
                  <a:pt x="28003" y="217636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6"/>
                </a:lnTo>
                <a:lnTo>
                  <a:pt x="0" y="1963617"/>
                </a:lnTo>
                <a:lnTo>
                  <a:pt x="3253" y="2011969"/>
                </a:lnTo>
                <a:lnTo>
                  <a:pt x="12729" y="2058344"/>
                </a:lnTo>
                <a:lnTo>
                  <a:pt x="28003" y="2102317"/>
                </a:lnTo>
                <a:lnTo>
                  <a:pt x="48651" y="2143465"/>
                </a:lnTo>
                <a:lnTo>
                  <a:pt x="74249" y="2181362"/>
                </a:lnTo>
                <a:lnTo>
                  <a:pt x="104370" y="2215584"/>
                </a:lnTo>
                <a:lnTo>
                  <a:pt x="138592" y="2245706"/>
                </a:lnTo>
                <a:lnTo>
                  <a:pt x="176489" y="2271303"/>
                </a:lnTo>
                <a:lnTo>
                  <a:pt x="217637" y="2291951"/>
                </a:lnTo>
                <a:lnTo>
                  <a:pt x="261610" y="2307226"/>
                </a:lnTo>
                <a:lnTo>
                  <a:pt x="307985" y="2316702"/>
                </a:lnTo>
                <a:lnTo>
                  <a:pt x="356337" y="2319955"/>
                </a:lnTo>
                <a:lnTo>
                  <a:pt x="4250198" y="2319955"/>
                </a:lnTo>
                <a:lnTo>
                  <a:pt x="4298254" y="2316727"/>
                </a:lnTo>
                <a:lnTo>
                  <a:pt x="4344342" y="2307326"/>
                </a:lnTo>
                <a:lnTo>
                  <a:pt x="4388054" y="2292181"/>
                </a:lnTo>
                <a:lnTo>
                  <a:pt x="4428980" y="2271719"/>
                </a:lnTo>
                <a:lnTo>
                  <a:pt x="4466713" y="2246368"/>
                </a:lnTo>
                <a:lnTo>
                  <a:pt x="4500844" y="2216555"/>
                </a:lnTo>
                <a:lnTo>
                  <a:pt x="4903752" y="2216555"/>
                </a:lnTo>
                <a:lnTo>
                  <a:pt x="4599990" y="2029715"/>
                </a:lnTo>
                <a:lnTo>
                  <a:pt x="4602723" y="2013504"/>
                </a:lnTo>
                <a:lnTo>
                  <a:pt x="4604782" y="1997108"/>
                </a:lnTo>
                <a:lnTo>
                  <a:pt x="4606082" y="1980492"/>
                </a:lnTo>
                <a:lnTo>
                  <a:pt x="4606534" y="1963617"/>
                </a:lnTo>
                <a:lnTo>
                  <a:pt x="4606534" y="356336"/>
                </a:lnTo>
                <a:lnTo>
                  <a:pt x="4603281" y="307985"/>
                </a:lnTo>
                <a:lnTo>
                  <a:pt x="4593805" y="261610"/>
                </a:lnTo>
                <a:lnTo>
                  <a:pt x="4578531" y="217636"/>
                </a:lnTo>
                <a:lnTo>
                  <a:pt x="4557883" y="176489"/>
                </a:lnTo>
                <a:lnTo>
                  <a:pt x="4532286" y="138592"/>
                </a:lnTo>
                <a:lnTo>
                  <a:pt x="4502164" y="104370"/>
                </a:lnTo>
                <a:lnTo>
                  <a:pt x="4467942" y="74248"/>
                </a:lnTo>
                <a:lnTo>
                  <a:pt x="4430045" y="48651"/>
                </a:lnTo>
                <a:lnTo>
                  <a:pt x="4388898" y="28003"/>
                </a:lnTo>
                <a:lnTo>
                  <a:pt x="4344924" y="12729"/>
                </a:lnTo>
                <a:lnTo>
                  <a:pt x="4298549" y="3253"/>
                </a:lnTo>
                <a:lnTo>
                  <a:pt x="4250198" y="0"/>
                </a:lnTo>
                <a:close/>
              </a:path>
            </a:pathLst>
          </a:custGeom>
          <a:solidFill>
            <a:srgbClr val="164F86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7077" y="2311836"/>
            <a:ext cx="4093845" cy="19189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-5715" algn="ctr">
              <a:lnSpc>
                <a:spcPts val="5030"/>
              </a:lnSpc>
              <a:spcBef>
                <a:spcPts val="114"/>
              </a:spcBef>
            </a:pPr>
            <a:r>
              <a:rPr sz="4000" b="1" spc="30" dirty="0">
                <a:solidFill>
                  <a:srgbClr val="FFFFFF"/>
                </a:solidFill>
                <a:latin typeface="Calibri"/>
                <a:cs typeface="Calibri"/>
              </a:rPr>
              <a:t>Add </a:t>
            </a:r>
            <a:r>
              <a:rPr sz="4000" b="1" spc="5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4000" b="1" spc="100" dirty="0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r>
              <a:rPr sz="4000" b="1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55" dirty="0">
                <a:solidFill>
                  <a:srgbClr val="FFFFFF"/>
                </a:solidFill>
                <a:latin typeface="Calibri"/>
                <a:cs typeface="Calibri"/>
              </a:rPr>
              <a:t>at  </a:t>
            </a:r>
            <a:r>
              <a:rPr sz="4000" b="1" spc="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0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90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1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8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3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4000" b="1" spc="60" dirty="0">
                <a:solidFill>
                  <a:srgbClr val="FFFFFF"/>
                </a:solidFill>
                <a:latin typeface="Calibri"/>
                <a:cs typeface="Calibri"/>
              </a:rPr>
              <a:t>start </a:t>
            </a:r>
            <a:r>
              <a:rPr sz="4000" b="1" spc="11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4000" b="1" spc="6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4000" b="1" spc="-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8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65017" y="5035618"/>
            <a:ext cx="814104" cy="54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15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37548" y="4878459"/>
            <a:ext cx="2780030" cy="5194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Courier New"/>
                <a:cs typeface="Courier New"/>
              </a:rPr>
              <a:t>Bullets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marL="425450" indent="-425450">
              <a:lnSpc>
                <a:spcPct val="100000"/>
              </a:lnSpc>
              <a:spcBef>
                <a:spcPts val="2014"/>
              </a:spcBef>
              <a:buChar char="*"/>
              <a:tabLst>
                <a:tab pos="426084" algn="l"/>
              </a:tabLst>
            </a:pPr>
            <a:r>
              <a:rPr sz="2800" spc="-10" dirty="0">
                <a:latin typeface="Courier New"/>
                <a:cs typeface="Courier New"/>
              </a:rPr>
              <a:t>bullet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425450" indent="-425450">
              <a:lnSpc>
                <a:spcPct val="100000"/>
              </a:lnSpc>
              <a:spcBef>
                <a:spcPts val="1260"/>
              </a:spcBef>
              <a:buChar char="*"/>
              <a:tabLst>
                <a:tab pos="426084" algn="l"/>
              </a:tabLst>
            </a:pPr>
            <a:r>
              <a:rPr sz="2800" spc="-10" dirty="0">
                <a:latin typeface="Courier New"/>
                <a:cs typeface="Courier New"/>
              </a:rPr>
              <a:t>bullet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2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ourier New"/>
                <a:cs typeface="Courier New"/>
              </a:rPr>
              <a:t>Numbered</a:t>
            </a:r>
            <a:r>
              <a:rPr sz="2800" spc="-8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list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50">
              <a:latin typeface="Times New Roman"/>
              <a:cs typeface="Times New Roman"/>
            </a:endParaRPr>
          </a:p>
          <a:p>
            <a:pPr marL="638175" indent="-63817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38810" algn="l"/>
              </a:tabLst>
            </a:pPr>
            <a:r>
              <a:rPr sz="2800" spc="-10" dirty="0">
                <a:latin typeface="Courier New"/>
                <a:cs typeface="Courier New"/>
              </a:rPr>
              <a:t>item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638175" indent="-638175">
              <a:lnSpc>
                <a:spcPct val="100000"/>
              </a:lnSpc>
              <a:spcBef>
                <a:spcPts val="1335"/>
              </a:spcBef>
              <a:buAutoNum type="arabicPeriod"/>
              <a:tabLst>
                <a:tab pos="638810" algn="l"/>
              </a:tabLst>
            </a:pPr>
            <a:r>
              <a:rPr sz="2800" spc="-10" dirty="0">
                <a:latin typeface="Courier New"/>
                <a:cs typeface="Courier New"/>
              </a:rPr>
              <a:t>item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2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64702" y="4513574"/>
            <a:ext cx="4453487" cy="5721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86621" y="480962"/>
            <a:ext cx="9897110" cy="3563620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3761104">
              <a:lnSpc>
                <a:spcPct val="100000"/>
              </a:lnSpc>
              <a:spcBef>
                <a:spcPts val="2570"/>
              </a:spcBef>
            </a:pPr>
            <a:r>
              <a:rPr sz="10050" spc="-615" dirty="0">
                <a:latin typeface="Meiryo UI"/>
                <a:cs typeface="Meiryo UI"/>
              </a:rPr>
              <a:t>Lists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955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335" dirty="0">
                <a:latin typeface="Meiryo UI"/>
                <a:cs typeface="Meiryo UI"/>
              </a:rPr>
              <a:t>asterisks </a:t>
            </a:r>
            <a:r>
              <a:rPr sz="4950" spc="-270" dirty="0">
                <a:latin typeface="Meiryo UI"/>
                <a:cs typeface="Meiryo UI"/>
              </a:rPr>
              <a:t>to </a:t>
            </a:r>
            <a:r>
              <a:rPr sz="4950" spc="-450" dirty="0">
                <a:latin typeface="Meiryo UI"/>
                <a:cs typeface="Meiryo UI"/>
              </a:rPr>
              <a:t>make </a:t>
            </a:r>
            <a:r>
              <a:rPr sz="4950" spc="-220" dirty="0">
                <a:latin typeface="Meiryo UI"/>
                <a:cs typeface="Meiryo UI"/>
              </a:rPr>
              <a:t>bullet </a:t>
            </a:r>
            <a:r>
              <a:rPr sz="4950" spc="-295" dirty="0">
                <a:latin typeface="Meiryo UI"/>
                <a:cs typeface="Meiryo UI"/>
              </a:rPr>
              <a:t>points.  </a:t>
            </a: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numbers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make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numbered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lists.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7000" rIns="0" bIns="0" rtlCol="0">
            <a:spAutoFit/>
          </a:bodyPr>
          <a:lstStyle/>
          <a:p>
            <a:pPr marL="85725" marR="10795">
              <a:lnSpc>
                <a:spcPct val="146700"/>
              </a:lnSpc>
              <a:spcBef>
                <a:spcPts val="1000"/>
              </a:spcBef>
            </a:pPr>
            <a:r>
              <a:rPr sz="2950" spc="5" dirty="0">
                <a:latin typeface="Courier New"/>
                <a:cs typeface="Courier New"/>
              </a:rPr>
              <a:t>This is </a:t>
            </a:r>
            <a:r>
              <a:rPr sz="2950" spc="10" dirty="0">
                <a:latin typeface="Courier New"/>
                <a:cs typeface="Courier New"/>
              </a:rPr>
              <a:t>a  [link](</a:t>
            </a:r>
            <a:r>
              <a:rPr sz="2950" u="heavy" spc="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www.git.co</a:t>
            </a:r>
            <a:r>
              <a:rPr sz="2950" u="heavy" spc="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m</a:t>
            </a:r>
            <a:r>
              <a:rPr sz="2950" spc="10" dirty="0">
                <a:latin typeface="Courier New"/>
                <a:cs typeface="Courier New"/>
              </a:rPr>
              <a:t>)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22801" y="5547340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ourier New"/>
                <a:cs typeface="Courier New"/>
              </a:rPr>
              <a:t>.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70327" y="791463"/>
            <a:ext cx="575691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00" dirty="0">
                <a:latin typeface="Meiryo UI"/>
                <a:cs typeface="Meiryo UI"/>
              </a:rPr>
              <a:t>Hyperlinks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34762" y="2479370"/>
            <a:ext cx="776160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brackets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5" dirty="0">
                <a:latin typeface="Meiryo UI"/>
                <a:cs typeface="Meiryo UI"/>
              </a:rPr>
              <a:t>denote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25" dirty="0">
                <a:latin typeface="Meiryo UI"/>
                <a:cs typeface="Meiryo UI"/>
              </a:rPr>
              <a:t>link.  </a:t>
            </a:r>
            <a:r>
              <a:rPr sz="4950" spc="-260" dirty="0">
                <a:latin typeface="Meiryo UI"/>
                <a:cs typeface="Meiryo UI"/>
              </a:rPr>
              <a:t>Place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45" dirty="0">
                <a:latin typeface="Meiryo UI"/>
                <a:cs typeface="Meiryo UI"/>
              </a:rPr>
              <a:t>URL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parentheses.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986901" y="4724727"/>
            <a:ext cx="4519168" cy="1208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17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190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623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8302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96013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96013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0851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70823" y="791463"/>
            <a:ext cx="3865879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1150" dirty="0">
                <a:latin typeface="Meiryo UI"/>
                <a:cs typeface="Meiryo UI"/>
              </a:rPr>
              <a:t>Ima</a:t>
            </a:r>
            <a:r>
              <a:rPr sz="10050" spc="-1170" dirty="0">
                <a:latin typeface="Meiryo UI"/>
                <a:cs typeface="Meiryo UI"/>
              </a:rPr>
              <a:t>g</a:t>
            </a:r>
            <a:r>
              <a:rPr sz="10050" spc="-795" dirty="0">
                <a:latin typeface="Meiryo UI"/>
                <a:cs typeface="Meiryo UI"/>
              </a:rPr>
              <a:t>es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8590" y="2191897"/>
            <a:ext cx="11967845" cy="3663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70" dirty="0">
                <a:latin typeface="Meiryo UI"/>
                <a:cs typeface="Meiryo UI"/>
              </a:rPr>
              <a:t>link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5" dirty="0">
                <a:latin typeface="Meiryo UI"/>
                <a:cs typeface="Meiryo UI"/>
              </a:rPr>
              <a:t>preceded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by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!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90" dirty="0">
                <a:latin typeface="Meiryo UI"/>
                <a:cs typeface="Meiryo UI"/>
              </a:rPr>
              <a:t>insert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25" dirty="0">
                <a:latin typeface="Meiryo UI"/>
                <a:cs typeface="Meiryo UI"/>
              </a:rPr>
              <a:t>image.</a:t>
            </a:r>
            <a:endParaRPr sz="4950">
              <a:latin typeface="Meiryo UI"/>
              <a:cs typeface="Meiryo UI"/>
            </a:endParaRPr>
          </a:p>
          <a:p>
            <a:pPr marL="12700" marR="81915">
              <a:lnSpc>
                <a:spcPct val="105000"/>
              </a:lnSpc>
              <a:spcBef>
                <a:spcPts val="140"/>
              </a:spcBef>
            </a:pPr>
            <a:r>
              <a:rPr sz="3600" i="1" spc="5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60" dirty="0">
                <a:latin typeface="Calibri"/>
                <a:cs typeface="Calibri"/>
              </a:rPr>
              <a:t>link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20" dirty="0">
                <a:latin typeface="Calibri"/>
                <a:cs typeface="Calibri"/>
              </a:rPr>
              <a:t>text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should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be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URL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30" dirty="0">
                <a:latin typeface="Calibri"/>
                <a:cs typeface="Calibri"/>
              </a:rPr>
              <a:t>(if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image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is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25" dirty="0">
                <a:latin typeface="Calibri"/>
                <a:cs typeface="Calibri"/>
              </a:rPr>
              <a:t>hosted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25" dirty="0">
                <a:latin typeface="Calibri"/>
                <a:cs typeface="Calibri"/>
              </a:rPr>
              <a:t>online),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or</a:t>
            </a:r>
            <a:r>
              <a:rPr sz="3600" i="1" spc="-114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  </a:t>
            </a:r>
            <a:r>
              <a:rPr sz="3600" i="1" spc="10" dirty="0">
                <a:latin typeface="Calibri"/>
                <a:cs typeface="Calibri"/>
              </a:rPr>
              <a:t>file</a:t>
            </a:r>
            <a:r>
              <a:rPr sz="3600" i="1" spc="-125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path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30" dirty="0">
                <a:latin typeface="Calibri"/>
                <a:cs typeface="Calibri"/>
              </a:rPr>
              <a:t>(if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image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is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saved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75" dirty="0">
                <a:latin typeface="Calibri"/>
                <a:cs typeface="Calibri"/>
              </a:rPr>
              <a:t>as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</a:t>
            </a:r>
            <a:r>
              <a:rPr sz="3600" i="1" spc="-125" dirty="0">
                <a:latin typeface="Calibri"/>
                <a:cs typeface="Calibri"/>
              </a:rPr>
              <a:t> </a:t>
            </a:r>
            <a:r>
              <a:rPr sz="3600" i="1" spc="5" dirty="0">
                <a:latin typeface="Calibri"/>
                <a:cs typeface="Calibri"/>
              </a:rPr>
              <a:t>file)</a:t>
            </a:r>
            <a:endParaRPr sz="3600">
              <a:latin typeface="Calibri"/>
              <a:cs typeface="Calibri"/>
            </a:endParaRPr>
          </a:p>
          <a:p>
            <a:pPr marL="850265" marR="6836409">
              <a:lnSpc>
                <a:spcPct val="141600"/>
              </a:lnSpc>
              <a:spcBef>
                <a:spcPts val="1835"/>
              </a:spcBef>
            </a:pPr>
            <a:r>
              <a:rPr sz="3300" spc="-5" dirty="0">
                <a:latin typeface="Courier New"/>
                <a:cs typeface="Courier New"/>
              </a:rPr>
              <a:t>![](images/1.png)  The </a:t>
            </a:r>
            <a:r>
              <a:rPr sz="3300" spc="-10" dirty="0">
                <a:latin typeface="Courier New"/>
                <a:cs typeface="Courier New"/>
              </a:rPr>
              <a:t>RStudio</a:t>
            </a:r>
            <a:r>
              <a:rPr sz="3300" spc="-5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logo.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55017" y="4485509"/>
            <a:ext cx="4417194" cy="2149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18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48332" y="791463"/>
            <a:ext cx="539750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1005" dirty="0">
                <a:latin typeface="Meiryo UI"/>
                <a:cs typeface="Meiryo UI"/>
              </a:rPr>
              <a:t>E</a:t>
            </a:r>
            <a:r>
              <a:rPr sz="10050" spc="-630" dirty="0">
                <a:latin typeface="Meiryo UI"/>
                <a:cs typeface="Meiryo UI"/>
              </a:rPr>
              <a:t>qu</a:t>
            </a:r>
            <a:r>
              <a:rPr sz="10050" spc="-900" dirty="0">
                <a:latin typeface="Meiryo UI"/>
                <a:cs typeface="Meiryo UI"/>
              </a:rPr>
              <a:t>a</a:t>
            </a:r>
            <a:r>
              <a:rPr sz="10050" spc="-495" dirty="0">
                <a:latin typeface="Meiryo UI"/>
                <a:cs typeface="Meiryo UI"/>
              </a:rPr>
              <a:t>tions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1801" y="2510783"/>
            <a:ext cx="974217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25" dirty="0">
                <a:latin typeface="Meiryo UI"/>
                <a:cs typeface="Meiryo UI"/>
              </a:rPr>
              <a:t>Write </a:t>
            </a:r>
            <a:r>
              <a:rPr sz="4950" spc="-305" dirty="0">
                <a:latin typeface="Meiryo UI"/>
                <a:cs typeface="Meiryo UI"/>
              </a:rPr>
              <a:t>equations </a:t>
            </a:r>
            <a:r>
              <a:rPr sz="4950" spc="-300" dirty="0">
                <a:latin typeface="Meiryo UI"/>
                <a:cs typeface="Meiryo UI"/>
              </a:rPr>
              <a:t>with </a:t>
            </a:r>
            <a:r>
              <a:rPr sz="4950" spc="-340" dirty="0">
                <a:latin typeface="Meiryo UI"/>
                <a:cs typeface="Meiryo UI"/>
              </a:rPr>
              <a:t>latex </a:t>
            </a:r>
            <a:r>
              <a:rPr sz="4950" spc="-420" dirty="0">
                <a:latin typeface="Meiryo UI"/>
                <a:cs typeface="Meiryo UI"/>
              </a:rPr>
              <a:t>math  </a:t>
            </a:r>
            <a:r>
              <a:rPr sz="4950" spc="-415" dirty="0">
                <a:latin typeface="Meiryo UI"/>
                <a:cs typeface="Meiryo UI"/>
              </a:rPr>
              <a:t>commands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surround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them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$’s.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55537" y="4526089"/>
            <a:ext cx="4381905" cy="1814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24765" rIns="0" bIns="0" rtlCol="0">
            <a:spAutoFit/>
          </a:bodyPr>
          <a:lstStyle/>
          <a:p>
            <a:pPr marL="159385" marR="465455">
              <a:lnSpc>
                <a:spcPts val="5520"/>
              </a:lnSpc>
              <a:spcBef>
                <a:spcPts val="195"/>
              </a:spcBef>
            </a:pPr>
            <a:r>
              <a:rPr sz="4100" spc="5" dirty="0">
                <a:latin typeface="Courier New"/>
                <a:cs typeface="Courier New"/>
              </a:rPr>
              <a:t>According to  Einstein,</a:t>
            </a:r>
            <a:endParaRPr sz="4100">
              <a:latin typeface="Courier New"/>
              <a:cs typeface="Courier New"/>
            </a:endParaRPr>
          </a:p>
          <a:p>
            <a:pPr marL="159385">
              <a:lnSpc>
                <a:spcPct val="100000"/>
              </a:lnSpc>
              <a:spcBef>
                <a:spcPts val="325"/>
              </a:spcBef>
            </a:pPr>
            <a:r>
              <a:rPr sz="4100" spc="10" dirty="0">
                <a:latin typeface="Courier New"/>
                <a:cs typeface="Courier New"/>
              </a:rPr>
              <a:t>$E=mc^{2}$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9917" y="4326434"/>
            <a:ext cx="9702165" cy="21696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-420" dirty="0">
                <a:solidFill>
                  <a:srgbClr val="005493"/>
                </a:solidFill>
                <a:latin typeface="Meiryo UI"/>
                <a:cs typeface="Meiryo UI"/>
              </a:rPr>
              <a:t>Navigate</a:t>
            </a:r>
            <a:r>
              <a:rPr sz="55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spc="-285" dirty="0">
                <a:solidFill>
                  <a:srgbClr val="005493"/>
                </a:solidFill>
                <a:latin typeface="Meiryo UI"/>
                <a:cs typeface="Meiryo UI"/>
              </a:rPr>
              <a:t>to</a:t>
            </a:r>
            <a:r>
              <a:rPr sz="55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spc="-35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5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0</a:t>
            </a:r>
            <a:r>
              <a:rPr lang="en-US"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6</a:t>
            </a:r>
            <a:r>
              <a:rPr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-Report</a:t>
            </a:r>
            <a:r>
              <a:rPr sz="5500" b="1" spc="-57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500" spc="-355" dirty="0">
                <a:solidFill>
                  <a:srgbClr val="005493"/>
                </a:solidFill>
                <a:latin typeface="Meiryo UI"/>
                <a:cs typeface="Meiryo UI"/>
              </a:rPr>
              <a:t>folder.  </a:t>
            </a:r>
            <a:r>
              <a:rPr sz="5500" spc="-405" dirty="0">
                <a:solidFill>
                  <a:srgbClr val="005493"/>
                </a:solidFill>
                <a:latin typeface="Meiryo UI"/>
                <a:cs typeface="Meiryo UI"/>
              </a:rPr>
              <a:t>Open</a:t>
            </a:r>
            <a:r>
              <a:rPr sz="5500" spc="-79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0</a:t>
            </a:r>
            <a:r>
              <a:rPr lang="en-US"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6</a:t>
            </a:r>
            <a:r>
              <a:rPr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-Report-Exercises.Rmd</a:t>
            </a:r>
            <a:endParaRPr sz="55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98641" y="805076"/>
            <a:ext cx="8506460" cy="1544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950" spc="-605" dirty="0">
                <a:latin typeface="Meiryo UI"/>
                <a:cs typeface="Meiryo UI"/>
              </a:rPr>
              <a:t>Equation</a:t>
            </a:r>
            <a:r>
              <a:rPr sz="9950" spc="-1435" dirty="0">
                <a:latin typeface="Meiryo UI"/>
                <a:cs typeface="Meiryo UI"/>
              </a:rPr>
              <a:t> </a:t>
            </a:r>
            <a:r>
              <a:rPr sz="9950" spc="-480" dirty="0">
                <a:latin typeface="Meiryo UI"/>
                <a:cs typeface="Meiryo UI"/>
              </a:rPr>
              <a:t>blocks</a:t>
            </a:r>
            <a:endParaRPr sz="99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0845" y="2479370"/>
            <a:ext cx="8397875" cy="520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1310" marR="5080">
              <a:lnSpc>
                <a:spcPts val="6180"/>
              </a:lnSpc>
              <a:spcBef>
                <a:spcPts val="100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355" dirty="0">
                <a:latin typeface="Meiryo UI"/>
                <a:cs typeface="Meiryo UI"/>
              </a:rPr>
              <a:t>two </a:t>
            </a:r>
            <a:r>
              <a:rPr sz="4950" spc="-434" dirty="0">
                <a:latin typeface="Meiryo UI"/>
                <a:cs typeface="Meiryo UI"/>
              </a:rPr>
              <a:t>$’s </a:t>
            </a:r>
            <a:r>
              <a:rPr sz="4950" spc="-270" dirty="0">
                <a:latin typeface="Meiryo UI"/>
                <a:cs typeface="Meiryo UI"/>
              </a:rPr>
              <a:t>to </a:t>
            </a:r>
            <a:r>
              <a:rPr sz="4950" spc="-450" dirty="0">
                <a:latin typeface="Meiryo UI"/>
                <a:cs typeface="Meiryo UI"/>
              </a:rPr>
              <a:t>make  </a:t>
            </a:r>
            <a:r>
              <a:rPr sz="4950" spc="-355" dirty="0">
                <a:latin typeface="Meiryo UI"/>
                <a:cs typeface="Meiryo UI"/>
              </a:rPr>
              <a:t>centered </a:t>
            </a:r>
            <a:r>
              <a:rPr sz="4950" spc="-295" dirty="0">
                <a:latin typeface="Meiryo UI"/>
                <a:cs typeface="Meiryo UI"/>
              </a:rPr>
              <a:t>equation</a:t>
            </a:r>
            <a:r>
              <a:rPr sz="4950" spc="-111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blocks.</a:t>
            </a:r>
            <a:endParaRPr sz="4950">
              <a:latin typeface="Meiryo UI"/>
              <a:cs typeface="Meiryo UI"/>
            </a:endParaRPr>
          </a:p>
          <a:p>
            <a:pPr marR="4620260">
              <a:lnSpc>
                <a:spcPct val="112300"/>
              </a:lnSpc>
              <a:spcBef>
                <a:spcPts val="3875"/>
              </a:spcBef>
            </a:pPr>
            <a:r>
              <a:rPr sz="4100" spc="5" dirty="0">
                <a:latin typeface="Courier New"/>
                <a:cs typeface="Courier New"/>
              </a:rPr>
              <a:t>According to  Einstein,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4100" spc="10" dirty="0">
                <a:latin typeface="Courier New"/>
                <a:cs typeface="Courier New"/>
              </a:rPr>
              <a:t>$$E=mc^{2}$$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00031" y="4576454"/>
            <a:ext cx="4534383" cy="3421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92014" y="671807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42002" y="6713329"/>
            <a:ext cx="2950722" cy="951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9297" y="2615813"/>
            <a:ext cx="1337310" cy="80492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805"/>
              </a:lnSpc>
              <a:spcBef>
                <a:spcPts val="120"/>
              </a:spcBef>
            </a:pPr>
            <a:r>
              <a:rPr sz="700" spc="-20" dirty="0">
                <a:latin typeface="Meiryo UI"/>
                <a:cs typeface="Meiryo UI"/>
              </a:rPr>
              <a:t>Plain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text</a:t>
            </a:r>
            <a:endParaRPr sz="700">
              <a:latin typeface="Meiryo UI"/>
              <a:cs typeface="Meiryo UI"/>
            </a:endParaRPr>
          </a:p>
          <a:p>
            <a:pPr marL="12700" marR="311785">
              <a:lnSpc>
                <a:spcPts val="770"/>
              </a:lnSpc>
              <a:spcBef>
                <a:spcPts val="50"/>
              </a:spcBef>
            </a:pPr>
            <a:r>
              <a:rPr sz="700" spc="-40" dirty="0">
                <a:latin typeface="Meiryo UI"/>
                <a:cs typeface="Meiryo UI"/>
              </a:rPr>
              <a:t>End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line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35" dirty="0">
                <a:latin typeface="Meiryo UI"/>
                <a:cs typeface="Meiryo UI"/>
              </a:rPr>
              <a:t>with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two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spaces 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start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new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paragraph.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50" dirty="0">
                <a:latin typeface="Meiryo UI"/>
                <a:cs typeface="Meiryo UI"/>
              </a:rPr>
              <a:t>*italics* </a:t>
            </a:r>
            <a:r>
              <a:rPr sz="700" spc="-35" dirty="0">
                <a:latin typeface="Meiryo UI"/>
                <a:cs typeface="Meiryo UI"/>
              </a:rPr>
              <a:t>and</a:t>
            </a:r>
            <a:r>
              <a:rPr sz="700" spc="-150" dirty="0">
                <a:latin typeface="Meiryo UI"/>
                <a:cs typeface="Meiryo UI"/>
              </a:rPr>
              <a:t> </a:t>
            </a:r>
            <a:r>
              <a:rPr sz="700" spc="-75" dirty="0">
                <a:latin typeface="Meiryo UI"/>
                <a:cs typeface="Meiryo UI"/>
              </a:rPr>
              <a:t>**bold**</a:t>
            </a:r>
            <a:endParaRPr sz="700">
              <a:latin typeface="Meiryo UI"/>
              <a:cs typeface="Meiryo UI"/>
            </a:endParaRPr>
          </a:p>
          <a:p>
            <a:pPr marL="12700" marR="438784">
              <a:lnSpc>
                <a:spcPts val="770"/>
              </a:lnSpc>
              <a:spcBef>
                <a:spcPts val="45"/>
              </a:spcBef>
            </a:pPr>
            <a:r>
              <a:rPr sz="700" spc="-45" dirty="0">
                <a:latin typeface="Meiryo UI"/>
                <a:cs typeface="Meiryo UI"/>
              </a:rPr>
              <a:t>`verbatim </a:t>
            </a:r>
            <a:r>
              <a:rPr sz="700" spc="-40" dirty="0">
                <a:latin typeface="Meiryo UI"/>
                <a:cs typeface="Meiryo UI"/>
              </a:rPr>
              <a:t>code`  </a:t>
            </a:r>
            <a:r>
              <a:rPr sz="700" spc="-45" dirty="0">
                <a:latin typeface="Meiryo UI"/>
                <a:cs typeface="Meiryo UI"/>
              </a:rPr>
              <a:t>sub/supe</a:t>
            </a:r>
            <a:r>
              <a:rPr sz="700" spc="-40" dirty="0">
                <a:latin typeface="Meiryo UI"/>
                <a:cs typeface="Meiryo UI"/>
              </a:rPr>
              <a:t>r</a:t>
            </a:r>
            <a:r>
              <a:rPr sz="700" spc="-25" dirty="0">
                <a:latin typeface="Meiryo UI"/>
                <a:cs typeface="Meiryo UI"/>
              </a:rPr>
              <a:t>scri</a:t>
            </a:r>
            <a:r>
              <a:rPr sz="700" spc="-55" dirty="0">
                <a:latin typeface="Meiryo UI"/>
                <a:cs typeface="Meiryo UI"/>
              </a:rPr>
              <a:t>p</a:t>
            </a:r>
            <a:r>
              <a:rPr sz="700" spc="-145" dirty="0">
                <a:latin typeface="Meiryo UI"/>
                <a:cs typeface="Meiryo UI"/>
              </a:rPr>
              <a:t>t^2^~2~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80" dirty="0">
                <a:latin typeface="Meiryo UI"/>
                <a:cs typeface="Meiryo UI"/>
              </a:rPr>
              <a:t>~~strikethrough~~</a:t>
            </a:r>
            <a:endParaRPr sz="700">
              <a:latin typeface="Meiryo UI"/>
              <a:cs typeface="Meiryo UI"/>
            </a:endParaRPr>
          </a:p>
          <a:p>
            <a:pPr marL="12700" marR="460375">
              <a:lnSpc>
                <a:spcPts val="770"/>
              </a:lnSpc>
              <a:spcBef>
                <a:spcPts val="50"/>
              </a:spcBef>
            </a:pPr>
            <a:r>
              <a:rPr sz="700" spc="-50" dirty="0">
                <a:latin typeface="Meiryo UI"/>
                <a:cs typeface="Meiryo UI"/>
              </a:rPr>
              <a:t>escaped: </a:t>
            </a:r>
            <a:r>
              <a:rPr sz="700" spc="-160" dirty="0">
                <a:latin typeface="Meiryo UI"/>
                <a:cs typeface="Meiryo UI"/>
              </a:rPr>
              <a:t>\* </a:t>
            </a:r>
            <a:r>
              <a:rPr sz="700" spc="-130" dirty="0">
                <a:latin typeface="Meiryo UI"/>
                <a:cs typeface="Meiryo UI"/>
              </a:rPr>
              <a:t>\_ </a:t>
            </a:r>
            <a:r>
              <a:rPr sz="700" spc="-185" dirty="0">
                <a:latin typeface="Meiryo UI"/>
                <a:cs typeface="Meiryo UI"/>
              </a:rPr>
              <a:t>\\  </a:t>
            </a:r>
            <a:r>
              <a:rPr sz="700" spc="-55" dirty="0">
                <a:latin typeface="Meiryo UI"/>
                <a:cs typeface="Meiryo UI"/>
              </a:rPr>
              <a:t>endash: </a:t>
            </a:r>
            <a:r>
              <a:rPr sz="700" spc="-80" dirty="0">
                <a:latin typeface="Meiryo UI"/>
                <a:cs typeface="Meiryo UI"/>
              </a:rPr>
              <a:t>--, </a:t>
            </a:r>
            <a:r>
              <a:rPr sz="700" spc="-60" dirty="0">
                <a:latin typeface="Meiryo UI"/>
                <a:cs typeface="Meiryo UI"/>
              </a:rPr>
              <a:t>emdash:</a:t>
            </a:r>
            <a:r>
              <a:rPr sz="700" spc="-170" dirty="0">
                <a:latin typeface="Meiryo UI"/>
                <a:cs typeface="Meiryo UI"/>
              </a:rPr>
              <a:t> </a:t>
            </a:r>
            <a:r>
              <a:rPr sz="700" spc="-85" dirty="0">
                <a:latin typeface="Meiryo UI"/>
                <a:cs typeface="Meiryo UI"/>
              </a:rPr>
              <a:t>---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45" dirty="0">
                <a:latin typeface="Meiryo UI"/>
                <a:cs typeface="Meiryo UI"/>
              </a:rPr>
              <a:t>equation: </a:t>
            </a:r>
            <a:r>
              <a:rPr sz="700" spc="-80" dirty="0">
                <a:latin typeface="Meiryo UI"/>
                <a:cs typeface="Meiryo UI"/>
              </a:rPr>
              <a:t>$A </a:t>
            </a:r>
            <a:r>
              <a:rPr sz="700" spc="-204" dirty="0">
                <a:latin typeface="Meiryo UI"/>
                <a:cs typeface="Meiryo UI"/>
              </a:rPr>
              <a:t>=</a:t>
            </a:r>
            <a:r>
              <a:rPr sz="700" spc="-200" dirty="0">
                <a:latin typeface="Meiryo UI"/>
                <a:cs typeface="Meiryo UI"/>
              </a:rPr>
              <a:t> </a:t>
            </a:r>
            <a:r>
              <a:rPr sz="700" spc="-114" dirty="0">
                <a:latin typeface="Meiryo UI"/>
                <a:cs typeface="Meiryo UI"/>
              </a:rPr>
              <a:t>\pi*r^{2}$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35" dirty="0">
                <a:latin typeface="Meiryo UI"/>
                <a:cs typeface="Meiryo UI"/>
              </a:rPr>
              <a:t>equation</a:t>
            </a:r>
            <a:r>
              <a:rPr sz="700" spc="-13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block: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700" spc="-70" dirty="0">
                <a:latin typeface="Meiryo UI"/>
                <a:cs typeface="Meiryo UI"/>
              </a:rPr>
              <a:t>$$E </a:t>
            </a:r>
            <a:r>
              <a:rPr sz="700" spc="-204" dirty="0">
                <a:latin typeface="Meiryo UI"/>
                <a:cs typeface="Meiryo UI"/>
              </a:rPr>
              <a:t>=</a:t>
            </a:r>
            <a:r>
              <a:rPr sz="700" spc="-180" dirty="0">
                <a:latin typeface="Meiryo UI"/>
                <a:cs typeface="Meiryo UI"/>
              </a:rPr>
              <a:t> </a:t>
            </a:r>
            <a:r>
              <a:rPr sz="700" spc="-120" dirty="0">
                <a:latin typeface="Meiryo UI"/>
                <a:cs typeface="Meiryo UI"/>
              </a:rPr>
              <a:t>mc^{2}$$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204" dirty="0">
                <a:latin typeface="Meiryo UI"/>
                <a:cs typeface="Meiryo UI"/>
              </a:rPr>
              <a:t>&gt; </a:t>
            </a:r>
            <a:r>
              <a:rPr sz="700" spc="-20" dirty="0">
                <a:latin typeface="Meiryo UI"/>
                <a:cs typeface="Meiryo UI"/>
              </a:rPr>
              <a:t>block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quote</a:t>
            </a:r>
            <a:endParaRPr sz="700">
              <a:latin typeface="Meiryo UI"/>
              <a:cs typeface="Meiryo UI"/>
            </a:endParaRPr>
          </a:p>
          <a:p>
            <a:pPr marL="12700" marR="487045">
              <a:lnSpc>
                <a:spcPct val="182300"/>
              </a:lnSpc>
            </a:pPr>
            <a:r>
              <a:rPr sz="700" spc="-204" dirty="0">
                <a:latin typeface="Meiryo UI"/>
                <a:cs typeface="Meiryo UI"/>
              </a:rPr>
              <a:t># </a:t>
            </a:r>
            <a:r>
              <a:rPr sz="700" spc="-50" dirty="0">
                <a:latin typeface="Meiryo UI"/>
                <a:cs typeface="Meiryo UI"/>
              </a:rPr>
              <a:t>Header1 </a:t>
            </a:r>
            <a:r>
              <a:rPr sz="700" spc="-90" dirty="0">
                <a:latin typeface="Meiryo UI"/>
                <a:cs typeface="Meiryo UI"/>
              </a:rPr>
              <a:t>{#anchor}  </a:t>
            </a:r>
            <a:r>
              <a:rPr sz="700" spc="-204" dirty="0">
                <a:latin typeface="Meiryo UI"/>
                <a:cs typeface="Meiryo UI"/>
              </a:rPr>
              <a:t>## </a:t>
            </a:r>
            <a:r>
              <a:rPr sz="700" spc="-45" dirty="0">
                <a:latin typeface="Meiryo UI"/>
                <a:cs typeface="Meiryo UI"/>
              </a:rPr>
              <a:t>Header </a:t>
            </a:r>
            <a:r>
              <a:rPr sz="700" spc="-80" dirty="0">
                <a:latin typeface="Meiryo UI"/>
                <a:cs typeface="Meiryo UI"/>
              </a:rPr>
              <a:t>2</a:t>
            </a:r>
            <a:r>
              <a:rPr sz="700" spc="-30" dirty="0">
                <a:latin typeface="Meiryo UI"/>
                <a:cs typeface="Meiryo UI"/>
              </a:rPr>
              <a:t> </a:t>
            </a:r>
            <a:r>
              <a:rPr sz="700" spc="-95" dirty="0">
                <a:latin typeface="Meiryo UI"/>
                <a:cs typeface="Meiryo UI"/>
              </a:rPr>
              <a:t>{#css_id}</a:t>
            </a:r>
            <a:endParaRPr sz="700">
              <a:latin typeface="Meiryo UI"/>
              <a:cs typeface="Meiryo UI"/>
            </a:endParaRPr>
          </a:p>
          <a:p>
            <a:pPr marL="12700" marR="349885">
              <a:lnSpc>
                <a:spcPct val="182300"/>
              </a:lnSpc>
            </a:pPr>
            <a:r>
              <a:rPr sz="700" spc="-204" dirty="0">
                <a:latin typeface="Meiryo UI"/>
                <a:cs typeface="Meiryo UI"/>
              </a:rPr>
              <a:t>### </a:t>
            </a:r>
            <a:r>
              <a:rPr sz="700" spc="-45" dirty="0">
                <a:latin typeface="Meiryo UI"/>
                <a:cs typeface="Meiryo UI"/>
              </a:rPr>
              <a:t>Header </a:t>
            </a:r>
            <a:r>
              <a:rPr sz="700" spc="-80" dirty="0">
                <a:latin typeface="Meiryo UI"/>
                <a:cs typeface="Meiryo UI"/>
              </a:rPr>
              <a:t>3 </a:t>
            </a:r>
            <a:r>
              <a:rPr sz="700" spc="-70" dirty="0">
                <a:latin typeface="Meiryo UI"/>
                <a:cs typeface="Meiryo UI"/>
              </a:rPr>
              <a:t>{.css_class}  </a:t>
            </a:r>
            <a:r>
              <a:rPr sz="700" spc="-204" dirty="0">
                <a:latin typeface="Meiryo UI"/>
                <a:cs typeface="Meiryo UI"/>
              </a:rPr>
              <a:t>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4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700" spc="-204" dirty="0">
                <a:latin typeface="Meiryo UI"/>
                <a:cs typeface="Meiryo UI"/>
              </a:rPr>
              <a:t>#####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5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204" dirty="0">
                <a:latin typeface="Meiryo UI"/>
                <a:cs typeface="Meiryo UI"/>
              </a:rPr>
              <a:t>######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6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95" dirty="0">
                <a:latin typeface="Meiryo UI"/>
                <a:cs typeface="Meiryo UI"/>
              </a:rPr>
              <a:t>&lt;!--Text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75" dirty="0">
                <a:latin typeface="Meiryo UI"/>
                <a:cs typeface="Meiryo UI"/>
              </a:rPr>
              <a:t>comment--&gt;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  <a:spcBef>
                <a:spcPts val="690"/>
              </a:spcBef>
            </a:pPr>
            <a:r>
              <a:rPr sz="700" spc="-80" dirty="0">
                <a:latin typeface="Meiryo UI"/>
                <a:cs typeface="Meiryo UI"/>
              </a:rPr>
              <a:t>\textbf{Tex </a:t>
            </a:r>
            <a:r>
              <a:rPr sz="700" spc="-35" dirty="0">
                <a:latin typeface="Meiryo UI"/>
                <a:cs typeface="Meiryo UI"/>
              </a:rPr>
              <a:t>ignored </a:t>
            </a:r>
            <a:r>
              <a:rPr sz="700" spc="-20" dirty="0">
                <a:latin typeface="Meiryo UI"/>
                <a:cs typeface="Meiryo UI"/>
              </a:rPr>
              <a:t>in</a:t>
            </a:r>
            <a:r>
              <a:rPr sz="700" spc="-18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HTML}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95" dirty="0">
                <a:latin typeface="Meiryo UI"/>
                <a:cs typeface="Meiryo UI"/>
              </a:rPr>
              <a:t>&lt;em&gt;HTML </a:t>
            </a:r>
            <a:r>
              <a:rPr sz="700" spc="-35" dirty="0">
                <a:latin typeface="Meiryo UI"/>
                <a:cs typeface="Meiryo UI"/>
              </a:rPr>
              <a:t>ignored </a:t>
            </a:r>
            <a:r>
              <a:rPr sz="700" spc="-20" dirty="0">
                <a:latin typeface="Meiryo UI"/>
                <a:cs typeface="Meiryo UI"/>
              </a:rPr>
              <a:t>in</a:t>
            </a:r>
            <a:r>
              <a:rPr sz="700" spc="-165" dirty="0">
                <a:latin typeface="Meiryo UI"/>
                <a:cs typeface="Meiryo UI"/>
              </a:rPr>
              <a:t> </a:t>
            </a:r>
            <a:r>
              <a:rPr sz="700" spc="-85" dirty="0">
                <a:latin typeface="Meiryo UI"/>
                <a:cs typeface="Meiryo UI"/>
              </a:rPr>
              <a:t>pdfs&lt;/em&gt;</a:t>
            </a:r>
            <a:endParaRPr sz="700">
              <a:latin typeface="Meiryo UI"/>
              <a:cs typeface="Meiryo UI"/>
            </a:endParaRPr>
          </a:p>
          <a:p>
            <a:pPr marL="12700" marR="208279">
              <a:lnSpc>
                <a:spcPct val="95000"/>
              </a:lnSpc>
              <a:spcBef>
                <a:spcPts val="735"/>
              </a:spcBef>
            </a:pPr>
            <a:r>
              <a:rPr sz="700" spc="-65" dirty="0">
                <a:latin typeface="Meiryo UI"/>
                <a:cs typeface="Meiryo UI"/>
                <a:hlinkClick r:id="rId2"/>
              </a:rPr>
              <a:t>&lt;http://www.r</a:t>
            </a:r>
            <a:r>
              <a:rPr sz="700" spc="-65" dirty="0">
                <a:latin typeface="Meiryo UI"/>
                <a:cs typeface="Meiryo UI"/>
              </a:rPr>
              <a:t>s</a:t>
            </a:r>
            <a:r>
              <a:rPr sz="700" spc="-65" dirty="0">
                <a:latin typeface="Meiryo UI"/>
                <a:cs typeface="Meiryo UI"/>
                <a:hlinkClick r:id="rId2"/>
              </a:rPr>
              <a:t>tudio.com&gt; </a:t>
            </a:r>
            <a:r>
              <a:rPr sz="700" spc="-65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[link](www.rstudio.com)  </a:t>
            </a:r>
            <a:r>
              <a:rPr sz="700" spc="-25" dirty="0">
                <a:latin typeface="Meiryo UI"/>
                <a:cs typeface="Meiryo UI"/>
              </a:rPr>
              <a:t>Jump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14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[Header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70" dirty="0">
                <a:latin typeface="Meiryo UI"/>
                <a:cs typeface="Meiryo UI"/>
              </a:rPr>
              <a:t>1](#anchor)  </a:t>
            </a:r>
            <a:r>
              <a:rPr sz="700" spc="-60" dirty="0">
                <a:latin typeface="Meiryo UI"/>
                <a:cs typeface="Meiryo UI"/>
              </a:rPr>
              <a:t>image: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45" dirty="0">
                <a:latin typeface="Meiryo UI"/>
                <a:cs typeface="Meiryo UI"/>
              </a:rPr>
              <a:t>![Caption](smallorb.png)</a:t>
            </a:r>
            <a:endParaRPr sz="700">
              <a:latin typeface="Meiryo UI"/>
              <a:cs typeface="Meiryo UI"/>
            </a:endParaRPr>
          </a:p>
          <a:p>
            <a:pPr marL="69215" indent="-56515">
              <a:lnSpc>
                <a:spcPts val="805"/>
              </a:lnSpc>
              <a:spcBef>
                <a:spcPts val="695"/>
              </a:spcBef>
              <a:buChar char="*"/>
              <a:tabLst>
                <a:tab pos="69850" algn="l"/>
              </a:tabLst>
            </a:pPr>
            <a:r>
              <a:rPr sz="700" spc="-40" dirty="0">
                <a:latin typeface="Meiryo UI"/>
                <a:cs typeface="Meiryo UI"/>
              </a:rPr>
              <a:t>unordered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list</a:t>
            </a:r>
            <a:endParaRPr sz="700">
              <a:latin typeface="Meiryo UI"/>
              <a:cs typeface="Meiryo UI"/>
            </a:endParaRPr>
          </a:p>
          <a:p>
            <a:pPr marR="685800" algn="ctr">
              <a:lnSpc>
                <a:spcPts val="765"/>
              </a:lnSpc>
            </a:pPr>
            <a:r>
              <a:rPr sz="700" spc="-204" dirty="0">
                <a:latin typeface="Meiryo UI"/>
                <a:cs typeface="Meiryo UI"/>
              </a:rPr>
              <a:t>+   </a:t>
            </a: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3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R="685800" algn="ctr">
              <a:lnSpc>
                <a:spcPts val="765"/>
              </a:lnSpc>
            </a:pPr>
            <a:r>
              <a:rPr sz="700" spc="-204" dirty="0">
                <a:latin typeface="Meiryo UI"/>
                <a:cs typeface="Meiryo UI"/>
              </a:rPr>
              <a:t>+   </a:t>
            </a: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3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R="387350" algn="ctr">
              <a:lnSpc>
                <a:spcPts val="805"/>
              </a:lnSpc>
            </a:pPr>
            <a:r>
              <a:rPr sz="700" spc="-85" dirty="0">
                <a:latin typeface="Meiryo UI"/>
                <a:cs typeface="Meiryo UI"/>
              </a:rPr>
              <a:t>- </a:t>
            </a:r>
            <a:r>
              <a:rPr sz="700" spc="-45" dirty="0">
                <a:latin typeface="Meiryo UI"/>
                <a:cs typeface="Meiryo UI"/>
              </a:rPr>
              <a:t>sub-sub-item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69215" indent="-56515">
              <a:lnSpc>
                <a:spcPct val="100000"/>
              </a:lnSpc>
              <a:spcBef>
                <a:spcPts val="690"/>
              </a:spcBef>
              <a:buChar char="*"/>
              <a:tabLst>
                <a:tab pos="69850" algn="l"/>
              </a:tabLst>
            </a:pPr>
            <a:r>
              <a:rPr sz="700" spc="-40" dirty="0">
                <a:latin typeface="Meiryo UI"/>
                <a:cs typeface="Meiryo UI"/>
              </a:rPr>
              <a:t>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85725">
              <a:lnSpc>
                <a:spcPct val="100000"/>
              </a:lnSpc>
              <a:spcBef>
                <a:spcPts val="690"/>
              </a:spcBef>
            </a:pPr>
            <a:r>
              <a:rPr sz="700" spc="-35" dirty="0">
                <a:latin typeface="Meiryo UI"/>
                <a:cs typeface="Meiryo UI"/>
              </a:rPr>
              <a:t>Continued </a:t>
            </a:r>
            <a:r>
              <a:rPr sz="700" spc="-40" dirty="0">
                <a:latin typeface="Meiryo UI"/>
                <a:cs typeface="Meiryo UI"/>
              </a:rPr>
              <a:t>(indent</a:t>
            </a:r>
            <a:r>
              <a:rPr sz="700" spc="-18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4 </a:t>
            </a:r>
            <a:r>
              <a:rPr sz="700" spc="-50" dirty="0">
                <a:latin typeface="Meiryo UI"/>
                <a:cs typeface="Meiryo UI"/>
              </a:rPr>
              <a:t>spaces)</a:t>
            </a:r>
            <a:endParaRPr sz="700">
              <a:latin typeface="Meiryo UI"/>
              <a:cs typeface="Meiryo UI"/>
            </a:endParaRPr>
          </a:p>
          <a:p>
            <a:pPr marL="99060" indent="-86360">
              <a:lnSpc>
                <a:spcPts val="805"/>
              </a:lnSpc>
              <a:spcBef>
                <a:spcPts val="695"/>
              </a:spcBef>
              <a:buAutoNum type="arabicPeriod"/>
              <a:tabLst>
                <a:tab pos="99695" algn="l"/>
              </a:tabLst>
            </a:pPr>
            <a:r>
              <a:rPr sz="700" spc="-40" dirty="0">
                <a:latin typeface="Meiryo UI"/>
                <a:cs typeface="Meiryo UI"/>
              </a:rPr>
              <a:t>ordered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list</a:t>
            </a:r>
            <a:endParaRPr sz="700">
              <a:latin typeface="Meiryo UI"/>
              <a:cs typeface="Meiryo UI"/>
            </a:endParaRPr>
          </a:p>
          <a:p>
            <a:pPr marL="99060" indent="-86360">
              <a:lnSpc>
                <a:spcPts val="765"/>
              </a:lnSpc>
              <a:buAutoNum type="arabicPeriod"/>
              <a:tabLst>
                <a:tab pos="99695" algn="l"/>
              </a:tabLst>
            </a:pPr>
            <a:r>
              <a:rPr sz="700" spc="-40" dirty="0">
                <a:latin typeface="Meiryo UI"/>
                <a:cs typeface="Meiryo UI"/>
              </a:rPr>
              <a:t>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154940" lvl="1" indent="-69215">
              <a:lnSpc>
                <a:spcPts val="765"/>
              </a:lnSpc>
              <a:buAutoNum type="romanLcParenR"/>
              <a:tabLst>
                <a:tab pos="155575" algn="l"/>
              </a:tabLst>
            </a:pP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77800">
              <a:lnSpc>
                <a:spcPts val="805"/>
              </a:lnSpc>
            </a:pPr>
            <a:r>
              <a:rPr sz="700" spc="-75" dirty="0">
                <a:latin typeface="Meiryo UI"/>
                <a:cs typeface="Meiryo UI"/>
              </a:rPr>
              <a:t>A. </a:t>
            </a:r>
            <a:r>
              <a:rPr sz="700" spc="-45" dirty="0">
                <a:latin typeface="Meiryo UI"/>
                <a:cs typeface="Meiryo UI"/>
              </a:rPr>
              <a:t>sub-sub-item</a:t>
            </a:r>
            <a:r>
              <a:rPr sz="700" spc="-14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 marR="253365">
              <a:lnSpc>
                <a:spcPct val="182300"/>
              </a:lnSpc>
            </a:pPr>
            <a:r>
              <a:rPr sz="700" spc="-95" dirty="0">
                <a:latin typeface="Meiryo UI"/>
                <a:cs typeface="Meiryo UI"/>
              </a:rPr>
              <a:t>(@) </a:t>
            </a:r>
            <a:r>
              <a:rPr sz="700" spc="-85" dirty="0">
                <a:latin typeface="Meiryo UI"/>
                <a:cs typeface="Meiryo UI"/>
              </a:rPr>
              <a:t>A </a:t>
            </a:r>
            <a:r>
              <a:rPr sz="700" spc="-20" dirty="0">
                <a:latin typeface="Meiryo UI"/>
                <a:cs typeface="Meiryo UI"/>
              </a:rPr>
              <a:t>list </a:t>
            </a:r>
            <a:r>
              <a:rPr sz="700" spc="-45" dirty="0">
                <a:latin typeface="Meiryo UI"/>
                <a:cs typeface="Meiryo UI"/>
              </a:rPr>
              <a:t>whose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numbering  </a:t>
            </a:r>
            <a:r>
              <a:rPr sz="700" spc="-35" dirty="0">
                <a:latin typeface="Meiryo UI"/>
                <a:cs typeface="Meiryo UI"/>
              </a:rPr>
              <a:t>continues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after</a:t>
            </a:r>
            <a:endParaRPr sz="700">
              <a:latin typeface="Meiryo UI"/>
              <a:cs typeface="Meiryo UI"/>
            </a:endParaRPr>
          </a:p>
          <a:p>
            <a:pPr marL="12700" marR="565785">
              <a:lnSpc>
                <a:spcPct val="182300"/>
              </a:lnSpc>
            </a:pPr>
            <a:r>
              <a:rPr sz="700" spc="-95" dirty="0">
                <a:latin typeface="Meiryo UI"/>
                <a:cs typeface="Meiryo UI"/>
              </a:rPr>
              <a:t>(@) </a:t>
            </a:r>
            <a:r>
              <a:rPr sz="700" spc="-40" dirty="0">
                <a:latin typeface="Meiryo UI"/>
                <a:cs typeface="Meiryo UI"/>
              </a:rPr>
              <a:t>an </a:t>
            </a:r>
            <a:r>
              <a:rPr sz="700" spc="-30" dirty="0">
                <a:latin typeface="Meiryo UI"/>
                <a:cs typeface="Meiryo UI"/>
              </a:rPr>
              <a:t>interruption  </a:t>
            </a:r>
            <a:r>
              <a:rPr sz="700" spc="-70" dirty="0">
                <a:latin typeface="Meiryo UI"/>
                <a:cs typeface="Meiryo UI"/>
              </a:rPr>
              <a:t>Term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700" spc="-125" dirty="0">
                <a:latin typeface="Meiryo UI"/>
                <a:cs typeface="Meiryo UI"/>
              </a:rPr>
              <a:t>: </a:t>
            </a:r>
            <a:r>
              <a:rPr sz="700" spc="-30" dirty="0">
                <a:latin typeface="Meiryo UI"/>
                <a:cs typeface="Meiryo UI"/>
              </a:rPr>
              <a:t>Definition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  <a:spcBef>
                <a:spcPts val="690"/>
              </a:spcBef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0" dirty="0">
                <a:latin typeface="Meiryo UI"/>
                <a:cs typeface="Meiryo UI"/>
              </a:rPr>
              <a:t>Right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5" dirty="0">
                <a:latin typeface="Meiryo UI"/>
                <a:cs typeface="Meiryo UI"/>
              </a:rPr>
              <a:t>Left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0" dirty="0">
                <a:latin typeface="Meiryo UI"/>
                <a:cs typeface="Meiryo UI"/>
              </a:rPr>
              <a:t>Default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5" dirty="0">
                <a:latin typeface="Meiryo UI"/>
                <a:cs typeface="Meiryo UI"/>
              </a:rPr>
              <a:t>Center</a:t>
            </a:r>
            <a:r>
              <a:rPr sz="700" spc="-11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95" dirty="0">
                <a:latin typeface="Meiryo UI"/>
                <a:cs typeface="Meiryo UI"/>
              </a:rPr>
              <a:t>|------:|:-----|---------|:------:|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</a:t>
            </a:r>
            <a:r>
              <a:rPr sz="700" spc="45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</a:t>
            </a:r>
            <a:r>
              <a:rPr sz="700" spc="-6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</a:t>
            </a:r>
            <a:r>
              <a:rPr sz="700" spc="5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59055" indent="-46355">
              <a:lnSpc>
                <a:spcPts val="805"/>
              </a:lnSpc>
              <a:spcBef>
                <a:spcPts val="695"/>
              </a:spcBef>
              <a:buChar char="-"/>
              <a:tabLst>
                <a:tab pos="59690" algn="l"/>
              </a:tabLst>
            </a:pPr>
            <a:r>
              <a:rPr sz="700" spc="-25" dirty="0">
                <a:latin typeface="Meiryo UI"/>
                <a:cs typeface="Meiryo UI"/>
              </a:rPr>
              <a:t>slide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25" dirty="0">
                <a:latin typeface="Meiryo UI"/>
                <a:cs typeface="Meiryo UI"/>
              </a:rPr>
              <a:t>bullet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59055" indent="-46355">
              <a:lnSpc>
                <a:spcPts val="805"/>
              </a:lnSpc>
              <a:buChar char="-"/>
              <a:tabLst>
                <a:tab pos="59690" algn="l"/>
              </a:tabLst>
            </a:pPr>
            <a:r>
              <a:rPr sz="700" spc="-25" dirty="0">
                <a:latin typeface="Meiryo UI"/>
                <a:cs typeface="Meiryo UI"/>
              </a:rPr>
              <a:t>slide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25" dirty="0">
                <a:latin typeface="Meiryo UI"/>
                <a:cs typeface="Meiryo UI"/>
              </a:rPr>
              <a:t>bullet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12700" marR="5080">
              <a:lnSpc>
                <a:spcPct val="182300"/>
              </a:lnSpc>
            </a:pPr>
            <a:r>
              <a:rPr sz="700" spc="-125" dirty="0">
                <a:latin typeface="Meiryo UI"/>
                <a:cs typeface="Meiryo UI"/>
              </a:rPr>
              <a:t>(&gt;-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have</a:t>
            </a:r>
            <a:r>
              <a:rPr sz="700" spc="-95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bullets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appear</a:t>
            </a:r>
            <a:r>
              <a:rPr sz="700" spc="-95" dirty="0">
                <a:latin typeface="Meiryo UI"/>
                <a:cs typeface="Meiryo UI"/>
              </a:rPr>
              <a:t> </a:t>
            </a:r>
            <a:r>
              <a:rPr sz="700" spc="-35" dirty="0">
                <a:latin typeface="Meiryo UI"/>
                <a:cs typeface="Meiryo UI"/>
              </a:rPr>
              <a:t>on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click)  horizontal rule/slide</a:t>
            </a:r>
            <a:r>
              <a:rPr sz="700" spc="-170" dirty="0">
                <a:latin typeface="Meiryo UI"/>
                <a:cs typeface="Meiryo UI"/>
              </a:rPr>
              <a:t> </a:t>
            </a:r>
            <a:r>
              <a:rPr sz="700" spc="-55" dirty="0">
                <a:latin typeface="Meiryo UI"/>
                <a:cs typeface="Meiryo UI"/>
              </a:rPr>
              <a:t>break: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135" dirty="0">
                <a:latin typeface="Meiryo UI"/>
                <a:cs typeface="Meiryo UI"/>
              </a:rPr>
              <a:t>***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85" dirty="0">
                <a:latin typeface="Meiryo UI"/>
                <a:cs typeface="Meiryo UI"/>
              </a:rPr>
              <a:t>A </a:t>
            </a:r>
            <a:r>
              <a:rPr sz="700" spc="-35" dirty="0">
                <a:latin typeface="Meiryo UI"/>
                <a:cs typeface="Meiryo UI"/>
              </a:rPr>
              <a:t>footnote</a:t>
            </a:r>
            <a:r>
              <a:rPr sz="700" spc="-110" dirty="0">
                <a:latin typeface="Meiryo UI"/>
                <a:cs typeface="Meiryo UI"/>
              </a:rPr>
              <a:t> </a:t>
            </a:r>
            <a:r>
              <a:rPr sz="700" spc="-114" dirty="0">
                <a:latin typeface="Meiryo UI"/>
                <a:cs typeface="Meiryo UI"/>
              </a:rPr>
              <a:t>[^1]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120" dirty="0">
                <a:latin typeface="Meiryo UI"/>
                <a:cs typeface="Meiryo UI"/>
              </a:rPr>
              <a:t>[^1]: </a:t>
            </a:r>
            <a:r>
              <a:rPr sz="700" spc="-50" dirty="0">
                <a:latin typeface="Meiryo UI"/>
                <a:cs typeface="Meiryo UI"/>
              </a:rPr>
              <a:t>Here </a:t>
            </a:r>
            <a:r>
              <a:rPr sz="700" spc="-25" dirty="0">
                <a:latin typeface="Meiryo UI"/>
                <a:cs typeface="Meiryo UI"/>
              </a:rPr>
              <a:t>is </a:t>
            </a:r>
            <a:r>
              <a:rPr sz="700" spc="-35" dirty="0">
                <a:latin typeface="Meiryo UI"/>
                <a:cs typeface="Meiryo UI"/>
              </a:rPr>
              <a:t>the</a:t>
            </a:r>
            <a:r>
              <a:rPr sz="700" spc="-19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footnote.</a:t>
            </a:r>
            <a:endParaRPr sz="700">
              <a:latin typeface="Meiryo UI"/>
              <a:cs typeface="Meiryo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1453" y="1990526"/>
            <a:ext cx="2994025" cy="509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90"/>
              </a:spcBef>
            </a:pPr>
            <a:r>
              <a:rPr sz="2400" spc="-160" dirty="0">
                <a:solidFill>
                  <a:srgbClr val="D84942"/>
                </a:solidFill>
                <a:latin typeface="Meiryo UI"/>
                <a:cs typeface="Meiryo UI"/>
              </a:rPr>
              <a:t>Pandoc’s</a:t>
            </a:r>
            <a:r>
              <a:rPr sz="2400" spc="-35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2400" spc="-190" dirty="0">
                <a:solidFill>
                  <a:srgbClr val="D84942"/>
                </a:solidFill>
                <a:latin typeface="Meiryo UI"/>
                <a:cs typeface="Meiryo UI"/>
              </a:rPr>
              <a:t>Markdown</a:t>
            </a:r>
            <a:endParaRPr sz="2400">
              <a:latin typeface="Meiryo UI"/>
              <a:cs typeface="Meiryo UI"/>
            </a:endParaRPr>
          </a:p>
          <a:p>
            <a:pPr marL="12700">
              <a:lnSpc>
                <a:spcPts val="975"/>
              </a:lnSpc>
            </a:pP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Write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syntax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5" dirty="0">
                <a:solidFill>
                  <a:srgbClr val="D84942"/>
                </a:solidFill>
                <a:latin typeface="Meiryo UI"/>
                <a:cs typeface="Meiryo UI"/>
              </a:rPr>
              <a:t>the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40" dirty="0">
                <a:solidFill>
                  <a:srgbClr val="D84942"/>
                </a:solidFill>
                <a:latin typeface="Meiryo UI"/>
                <a:cs typeface="Meiryo UI"/>
              </a:rPr>
              <a:t>left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45" dirty="0">
                <a:solidFill>
                  <a:srgbClr val="D84942"/>
                </a:solidFill>
                <a:latin typeface="Meiryo UI"/>
                <a:cs typeface="Meiryo UI"/>
              </a:rPr>
              <a:t>to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65" dirty="0">
                <a:solidFill>
                  <a:srgbClr val="D84942"/>
                </a:solidFill>
                <a:latin typeface="Meiryo UI"/>
                <a:cs typeface="Meiryo UI"/>
              </a:rPr>
              <a:t>create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effect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right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(after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65" dirty="0">
                <a:solidFill>
                  <a:srgbClr val="D84942"/>
                </a:solidFill>
                <a:latin typeface="Meiryo UI"/>
                <a:cs typeface="Meiryo UI"/>
              </a:rPr>
              <a:t>render)</a:t>
            </a:r>
            <a:endParaRPr sz="85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3514" y="2540044"/>
            <a:ext cx="2901950" cy="0"/>
          </a:xfrm>
          <a:custGeom>
            <a:avLst/>
            <a:gdLst/>
            <a:ahLst/>
            <a:cxnLst/>
            <a:rect l="l" t="t" r="r" b="b"/>
            <a:pathLst>
              <a:path w="2901950">
                <a:moveTo>
                  <a:pt x="0" y="0"/>
                </a:moveTo>
                <a:lnTo>
                  <a:pt x="2901552" y="0"/>
                </a:lnTo>
              </a:path>
            </a:pathLst>
          </a:custGeom>
          <a:ln w="1215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2199" y="2653852"/>
            <a:ext cx="843883" cy="381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25617" y="6648436"/>
            <a:ext cx="1188656" cy="404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8104" y="2025430"/>
            <a:ext cx="3451225" cy="8798560"/>
          </a:xfrm>
          <a:custGeom>
            <a:avLst/>
            <a:gdLst/>
            <a:ahLst/>
            <a:cxnLst/>
            <a:rect l="l" t="t" r="r" b="b"/>
            <a:pathLst>
              <a:path w="3451225" h="8798560">
                <a:moveTo>
                  <a:pt x="0" y="0"/>
                </a:moveTo>
                <a:lnTo>
                  <a:pt x="0" y="8798488"/>
                </a:lnTo>
                <a:lnTo>
                  <a:pt x="3450811" y="8798488"/>
                </a:lnTo>
                <a:lnTo>
                  <a:pt x="3450811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05742" y="4033916"/>
            <a:ext cx="651510" cy="375920"/>
          </a:xfrm>
          <a:custGeom>
            <a:avLst/>
            <a:gdLst/>
            <a:ahLst/>
            <a:cxnLst/>
            <a:rect l="l" t="t" r="r" b="b"/>
            <a:pathLst>
              <a:path w="651509" h="375920">
                <a:moveTo>
                  <a:pt x="651043" y="0"/>
                </a:moveTo>
                <a:lnTo>
                  <a:pt x="0" y="0"/>
                </a:lnTo>
                <a:lnTo>
                  <a:pt x="650882" y="375788"/>
                </a:lnTo>
                <a:lnTo>
                  <a:pt x="65104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05741" y="4033917"/>
            <a:ext cx="651510" cy="375920"/>
          </a:xfrm>
          <a:custGeom>
            <a:avLst/>
            <a:gdLst/>
            <a:ahLst/>
            <a:cxnLst/>
            <a:rect l="l" t="t" r="r" b="b"/>
            <a:pathLst>
              <a:path w="651509" h="375920">
                <a:moveTo>
                  <a:pt x="651044" y="0"/>
                </a:moveTo>
                <a:lnTo>
                  <a:pt x="650883" y="375788"/>
                </a:lnTo>
                <a:lnTo>
                  <a:pt x="0" y="0"/>
                </a:lnTo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21133" y="4033916"/>
            <a:ext cx="245529" cy="11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08696" y="4033916"/>
            <a:ext cx="241265" cy="1047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33791" y="4033916"/>
            <a:ext cx="674370" cy="770890"/>
          </a:xfrm>
          <a:custGeom>
            <a:avLst/>
            <a:gdLst/>
            <a:ahLst/>
            <a:cxnLst/>
            <a:rect l="l" t="t" r="r" b="b"/>
            <a:pathLst>
              <a:path w="674369" h="770889">
                <a:moveTo>
                  <a:pt x="14465" y="0"/>
                </a:moveTo>
                <a:lnTo>
                  <a:pt x="0" y="0"/>
                </a:lnTo>
                <a:lnTo>
                  <a:pt x="331" y="770389"/>
                </a:lnTo>
                <a:lnTo>
                  <a:pt x="674248" y="381302"/>
                </a:lnTo>
                <a:lnTo>
                  <a:pt x="1446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33790" y="4033917"/>
            <a:ext cx="674370" cy="770890"/>
          </a:xfrm>
          <a:custGeom>
            <a:avLst/>
            <a:gdLst/>
            <a:ahLst/>
            <a:cxnLst/>
            <a:rect l="l" t="t" r="r" b="b"/>
            <a:pathLst>
              <a:path w="674369" h="770889">
                <a:moveTo>
                  <a:pt x="14468" y="0"/>
                </a:moveTo>
                <a:lnTo>
                  <a:pt x="674248" y="381301"/>
                </a:lnTo>
                <a:lnTo>
                  <a:pt x="330" y="770388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34980" y="4415151"/>
            <a:ext cx="674370" cy="779145"/>
          </a:xfrm>
          <a:custGeom>
            <a:avLst/>
            <a:gdLst/>
            <a:ahLst/>
            <a:cxnLst/>
            <a:rect l="l" t="t" r="r" b="b"/>
            <a:pathLst>
              <a:path w="674369" h="779145">
                <a:moveTo>
                  <a:pt x="674251" y="0"/>
                </a:moveTo>
                <a:lnTo>
                  <a:pt x="0" y="389665"/>
                </a:lnTo>
                <a:lnTo>
                  <a:pt x="673916" y="778752"/>
                </a:lnTo>
                <a:lnTo>
                  <a:pt x="674251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34980" y="4415152"/>
            <a:ext cx="674370" cy="779145"/>
          </a:xfrm>
          <a:custGeom>
            <a:avLst/>
            <a:gdLst/>
            <a:ahLst/>
            <a:cxnLst/>
            <a:rect l="l" t="t" r="r" b="b"/>
            <a:pathLst>
              <a:path w="674369" h="779145">
                <a:moveTo>
                  <a:pt x="674251" y="0"/>
                </a:moveTo>
                <a:lnTo>
                  <a:pt x="673918" y="778751"/>
                </a:lnTo>
                <a:lnTo>
                  <a:pt x="0" y="389664"/>
                </a:lnTo>
                <a:lnTo>
                  <a:pt x="674251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45988" y="4295333"/>
            <a:ext cx="248924" cy="248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71709" y="4684930"/>
            <a:ext cx="248924" cy="248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49150" y="4033916"/>
            <a:ext cx="660400" cy="381000"/>
          </a:xfrm>
          <a:custGeom>
            <a:avLst/>
            <a:gdLst/>
            <a:ahLst/>
            <a:cxnLst/>
            <a:rect l="l" t="t" r="r" b="b"/>
            <a:pathLst>
              <a:path w="660400" h="381000">
                <a:moveTo>
                  <a:pt x="659911" y="0"/>
                </a:moveTo>
                <a:lnTo>
                  <a:pt x="0" y="0"/>
                </a:lnTo>
                <a:lnTo>
                  <a:pt x="659747" y="380906"/>
                </a:lnTo>
                <a:lnTo>
                  <a:pt x="659911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49147" y="4033916"/>
            <a:ext cx="660400" cy="381000"/>
          </a:xfrm>
          <a:custGeom>
            <a:avLst/>
            <a:gdLst/>
            <a:ahLst/>
            <a:cxnLst/>
            <a:rect l="l" t="t" r="r" b="b"/>
            <a:pathLst>
              <a:path w="660400" h="381000">
                <a:moveTo>
                  <a:pt x="659913" y="0"/>
                </a:moveTo>
                <a:lnTo>
                  <a:pt x="659750" y="380907"/>
                </a:lnTo>
                <a:lnTo>
                  <a:pt x="0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72409" y="4033917"/>
            <a:ext cx="247521" cy="120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10485" y="4033916"/>
            <a:ext cx="666115" cy="384810"/>
          </a:xfrm>
          <a:custGeom>
            <a:avLst/>
            <a:gdLst/>
            <a:ahLst/>
            <a:cxnLst/>
            <a:rect l="l" t="t" r="r" b="b"/>
            <a:pathLst>
              <a:path w="666115" h="384810">
                <a:moveTo>
                  <a:pt x="665724" y="0"/>
                </a:moveTo>
                <a:lnTo>
                  <a:pt x="0" y="0"/>
                </a:lnTo>
                <a:lnTo>
                  <a:pt x="160" y="384258"/>
                </a:lnTo>
                <a:lnTo>
                  <a:pt x="66572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510490" y="4033916"/>
            <a:ext cx="666115" cy="384810"/>
          </a:xfrm>
          <a:custGeom>
            <a:avLst/>
            <a:gdLst/>
            <a:ahLst/>
            <a:cxnLst/>
            <a:rect l="l" t="t" r="r" b="b"/>
            <a:pathLst>
              <a:path w="666115" h="384810">
                <a:moveTo>
                  <a:pt x="665720" y="0"/>
                </a:moveTo>
                <a:lnTo>
                  <a:pt x="164" y="384258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2571" y="4033916"/>
            <a:ext cx="248826" cy="1242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11505" y="4033916"/>
            <a:ext cx="674370" cy="774065"/>
          </a:xfrm>
          <a:custGeom>
            <a:avLst/>
            <a:gdLst/>
            <a:ahLst/>
            <a:cxnLst/>
            <a:rect l="l" t="t" r="r" b="b"/>
            <a:pathLst>
              <a:path w="674369" h="774064">
                <a:moveTo>
                  <a:pt x="674246" y="0"/>
                </a:moveTo>
                <a:lnTo>
                  <a:pt x="665781" y="0"/>
                </a:lnTo>
                <a:lnTo>
                  <a:pt x="0" y="384769"/>
                </a:lnTo>
                <a:lnTo>
                  <a:pt x="673927" y="773856"/>
                </a:lnTo>
                <a:lnTo>
                  <a:pt x="674246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511503" y="4033916"/>
            <a:ext cx="674370" cy="774065"/>
          </a:xfrm>
          <a:custGeom>
            <a:avLst/>
            <a:gdLst/>
            <a:ahLst/>
            <a:cxnLst/>
            <a:rect l="l" t="t" r="r" b="b"/>
            <a:pathLst>
              <a:path w="674369" h="774064">
                <a:moveTo>
                  <a:pt x="674246" y="7572"/>
                </a:moveTo>
                <a:lnTo>
                  <a:pt x="673918" y="773856"/>
                </a:lnTo>
                <a:lnTo>
                  <a:pt x="0" y="384769"/>
                </a:lnTo>
                <a:lnTo>
                  <a:pt x="665781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48243" y="4298800"/>
            <a:ext cx="248924" cy="248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158209" y="4033916"/>
            <a:ext cx="657225" cy="379730"/>
          </a:xfrm>
          <a:custGeom>
            <a:avLst/>
            <a:gdLst/>
            <a:ahLst/>
            <a:cxnLst/>
            <a:rect l="l" t="t" r="r" b="b"/>
            <a:pathLst>
              <a:path w="657225" h="379729">
                <a:moveTo>
                  <a:pt x="656852" y="0"/>
                </a:moveTo>
                <a:lnTo>
                  <a:pt x="0" y="0"/>
                </a:lnTo>
                <a:lnTo>
                  <a:pt x="163" y="379140"/>
                </a:lnTo>
                <a:lnTo>
                  <a:pt x="656852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158209" y="4033917"/>
            <a:ext cx="657225" cy="379730"/>
          </a:xfrm>
          <a:custGeom>
            <a:avLst/>
            <a:gdLst/>
            <a:ahLst/>
            <a:cxnLst/>
            <a:rect l="l" t="t" r="r" b="b"/>
            <a:pathLst>
              <a:path w="657225" h="379729">
                <a:moveTo>
                  <a:pt x="656850" y="0"/>
                </a:moveTo>
                <a:lnTo>
                  <a:pt x="162" y="379139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71294" y="4033916"/>
            <a:ext cx="246834" cy="119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891134" y="4033916"/>
            <a:ext cx="3294622" cy="14984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121089" y="9840762"/>
            <a:ext cx="1527175" cy="331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595"/>
              </a:lnSpc>
              <a:spcBef>
                <a:spcPts val="130"/>
              </a:spcBef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</a:t>
            </a:r>
            <a:r>
              <a:rPr sz="500" spc="-125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"asis"}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0"/>
              </a:lnSpc>
            </a:pPr>
            <a:r>
              <a:rPr sz="500" spc="-25" dirty="0">
                <a:latin typeface="Meiryo UI"/>
                <a:cs typeface="Meiryo UI"/>
              </a:rPr>
              <a:t>stargazer::</a:t>
            </a:r>
            <a:r>
              <a:rPr sz="500" b="1" spc="-25" dirty="0">
                <a:latin typeface="Trebuchet MS"/>
                <a:cs typeface="Trebuchet MS"/>
              </a:rPr>
              <a:t>stargazer(</a:t>
            </a:r>
            <a:r>
              <a:rPr sz="500" spc="-25" dirty="0">
                <a:latin typeface="Meiryo UI"/>
                <a:cs typeface="Meiryo UI"/>
              </a:rPr>
              <a:t>data,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type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"html",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title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"Table</a:t>
            </a:r>
            <a:endParaRPr sz="500">
              <a:latin typeface="Meiryo UI"/>
              <a:cs typeface="Meiryo UI"/>
            </a:endParaRPr>
          </a:p>
          <a:p>
            <a:pPr marL="605790">
              <a:lnSpc>
                <a:spcPts val="590"/>
              </a:lnSpc>
            </a:pP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stargazer"</a:t>
            </a:r>
            <a:r>
              <a:rPr sz="500" b="1" spc="-25" dirty="0">
                <a:latin typeface="Trebuchet MS"/>
                <a:cs typeface="Trebuchet MS"/>
              </a:rPr>
              <a:t>)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ts val="595"/>
              </a:lnSpc>
            </a:pP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```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089951" y="4709539"/>
            <a:ext cx="1925654" cy="713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89951" y="5784699"/>
            <a:ext cx="1925654" cy="713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89950" y="7512949"/>
            <a:ext cx="1925654" cy="5827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41524" y="9841941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134256" y="4459335"/>
            <a:ext cx="1836420" cy="532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">
              <a:lnSpc>
                <a:spcPts val="1705"/>
              </a:lnSpc>
            </a:pPr>
            <a:r>
              <a:rPr sz="1450" spc="-85" dirty="0">
                <a:solidFill>
                  <a:srgbClr val="D84942"/>
                </a:solidFill>
                <a:latin typeface="Meiryo UI"/>
                <a:cs typeface="Meiryo UI"/>
              </a:rPr>
              <a:t>Pandoc’s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00" dirty="0">
                <a:solidFill>
                  <a:srgbClr val="D84942"/>
                </a:solidFill>
                <a:latin typeface="Meiryo UI"/>
                <a:cs typeface="Meiryo UI"/>
              </a:rPr>
              <a:t>Markdown</a:t>
            </a:r>
            <a:endParaRPr sz="1450">
              <a:latin typeface="Meiryo UI"/>
              <a:cs typeface="Meiryo UI"/>
            </a:endParaRPr>
          </a:p>
          <a:p>
            <a:pPr marL="6985">
              <a:lnSpc>
                <a:spcPts val="590"/>
              </a:lnSpc>
            </a:pP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Write</a:t>
            </a:r>
            <a:r>
              <a:rPr sz="500" spc="-6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syntax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the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left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to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create</a:t>
            </a:r>
            <a:r>
              <a:rPr sz="500" spc="-6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5" dirty="0">
                <a:solidFill>
                  <a:srgbClr val="D84942"/>
                </a:solidFill>
                <a:latin typeface="Meiryo UI"/>
                <a:cs typeface="Meiryo UI"/>
              </a:rPr>
              <a:t>effect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right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5" dirty="0">
                <a:solidFill>
                  <a:srgbClr val="D84942"/>
                </a:solidFill>
                <a:latin typeface="Meiryo UI"/>
                <a:cs typeface="Meiryo UI"/>
              </a:rPr>
              <a:t>(after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render)</a:t>
            </a:r>
            <a:endParaRPr sz="50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50">
              <a:latin typeface="Times New Roman"/>
              <a:cs typeface="Times New Roman"/>
            </a:endParaRPr>
          </a:p>
          <a:p>
            <a:pPr>
              <a:lnSpc>
                <a:spcPts val="505"/>
              </a:lnSpc>
            </a:pPr>
            <a:r>
              <a:rPr sz="450" spc="-20" dirty="0">
                <a:latin typeface="Meiryo UI"/>
                <a:cs typeface="Meiryo UI"/>
              </a:rPr>
              <a:t>Plain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text</a:t>
            </a:r>
            <a:endParaRPr sz="450">
              <a:latin typeface="Meiryo UI"/>
              <a:cs typeface="Meiryo UI"/>
            </a:endParaRPr>
          </a:p>
          <a:p>
            <a:pPr marR="1209675">
              <a:lnSpc>
                <a:spcPts val="470"/>
              </a:lnSpc>
              <a:spcBef>
                <a:spcPts val="40"/>
              </a:spcBef>
            </a:pPr>
            <a:r>
              <a:rPr sz="450" spc="-35" dirty="0">
                <a:latin typeface="Meiryo UI"/>
                <a:cs typeface="Meiryo UI"/>
              </a:rPr>
              <a:t>End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a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line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with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two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spaces 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start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a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new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paragraph.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34"/>
              </a:lnSpc>
            </a:pPr>
            <a:r>
              <a:rPr sz="450" spc="-40" dirty="0">
                <a:latin typeface="Meiryo UI"/>
                <a:cs typeface="Meiryo UI"/>
              </a:rPr>
              <a:t>*italics* </a:t>
            </a:r>
            <a:r>
              <a:rPr sz="450" spc="-35" dirty="0">
                <a:latin typeface="Meiryo UI"/>
                <a:cs typeface="Meiryo UI"/>
              </a:rPr>
              <a:t>and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**bold**</a:t>
            </a:r>
            <a:endParaRPr sz="450">
              <a:latin typeface="Meiryo UI"/>
              <a:cs typeface="Meiryo UI"/>
            </a:endParaRPr>
          </a:p>
          <a:p>
            <a:pPr marR="1287780">
              <a:lnSpc>
                <a:spcPts val="470"/>
              </a:lnSpc>
              <a:spcBef>
                <a:spcPts val="40"/>
              </a:spcBef>
            </a:pPr>
            <a:r>
              <a:rPr sz="450" spc="-40" dirty="0">
                <a:latin typeface="Meiryo UI"/>
                <a:cs typeface="Meiryo UI"/>
              </a:rPr>
              <a:t>`verbatim </a:t>
            </a:r>
            <a:r>
              <a:rPr sz="450" spc="-35" dirty="0">
                <a:latin typeface="Meiryo UI"/>
                <a:cs typeface="Meiryo UI"/>
              </a:rPr>
              <a:t>code`  </a:t>
            </a:r>
            <a:r>
              <a:rPr sz="450" spc="-40" dirty="0">
                <a:latin typeface="Meiryo UI"/>
                <a:cs typeface="Meiryo UI"/>
              </a:rPr>
              <a:t>sub/supe</a:t>
            </a:r>
            <a:r>
              <a:rPr sz="450" spc="-35" dirty="0">
                <a:latin typeface="Meiryo UI"/>
                <a:cs typeface="Meiryo UI"/>
              </a:rPr>
              <a:t>r</a:t>
            </a:r>
            <a:r>
              <a:rPr sz="450" spc="-25" dirty="0">
                <a:latin typeface="Meiryo UI"/>
                <a:cs typeface="Meiryo UI"/>
              </a:rPr>
              <a:t>scri</a:t>
            </a:r>
            <a:r>
              <a:rPr sz="450" spc="-45" dirty="0">
                <a:latin typeface="Meiryo UI"/>
                <a:cs typeface="Meiryo UI"/>
              </a:rPr>
              <a:t>p</a:t>
            </a:r>
            <a:r>
              <a:rPr sz="450" spc="-100" dirty="0">
                <a:latin typeface="Meiryo UI"/>
                <a:cs typeface="Meiryo UI"/>
              </a:rPr>
              <a:t>t^2^~2~</a:t>
            </a:r>
            <a:endParaRPr sz="450">
              <a:latin typeface="Meiryo UI"/>
              <a:cs typeface="Meiryo UI"/>
            </a:endParaRPr>
          </a:p>
          <a:p>
            <a:pPr marR="1301115">
              <a:lnSpc>
                <a:spcPts val="470"/>
              </a:lnSpc>
              <a:spcBef>
                <a:spcPts val="5"/>
              </a:spcBef>
            </a:pPr>
            <a:r>
              <a:rPr sz="450" spc="-60" dirty="0">
                <a:latin typeface="Meiryo UI"/>
                <a:cs typeface="Meiryo UI"/>
              </a:rPr>
              <a:t>~~strikethrough~~  </a:t>
            </a:r>
            <a:r>
              <a:rPr sz="450" spc="-40" dirty="0">
                <a:latin typeface="Meiryo UI"/>
                <a:cs typeface="Meiryo UI"/>
              </a:rPr>
              <a:t>escaped: </a:t>
            </a:r>
            <a:r>
              <a:rPr sz="450" spc="-110" dirty="0">
                <a:latin typeface="Meiryo UI"/>
                <a:cs typeface="Meiryo UI"/>
              </a:rPr>
              <a:t>\* </a:t>
            </a:r>
            <a:r>
              <a:rPr sz="450" spc="-90" dirty="0">
                <a:latin typeface="Meiryo UI"/>
                <a:cs typeface="Meiryo UI"/>
              </a:rPr>
              <a:t>\_ </a:t>
            </a:r>
            <a:r>
              <a:rPr sz="450" spc="-125" dirty="0">
                <a:latin typeface="Meiryo UI"/>
                <a:cs typeface="Meiryo UI"/>
              </a:rPr>
              <a:t>\\  </a:t>
            </a:r>
            <a:r>
              <a:rPr sz="450" spc="-45" dirty="0">
                <a:latin typeface="Meiryo UI"/>
                <a:cs typeface="Meiryo UI"/>
              </a:rPr>
              <a:t>endash: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55" dirty="0">
                <a:latin typeface="Meiryo UI"/>
                <a:cs typeface="Meiryo UI"/>
              </a:rPr>
              <a:t>--,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50" dirty="0">
                <a:latin typeface="Meiryo UI"/>
                <a:cs typeface="Meiryo UI"/>
              </a:rPr>
              <a:t>emdash: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  <a:p>
            <a:pPr marR="1252855">
              <a:lnSpc>
                <a:spcPts val="470"/>
              </a:lnSpc>
              <a:spcBef>
                <a:spcPts val="5"/>
              </a:spcBef>
            </a:pPr>
            <a:r>
              <a:rPr sz="450" spc="-35" dirty="0">
                <a:latin typeface="Meiryo UI"/>
                <a:cs typeface="Meiryo UI"/>
              </a:rPr>
              <a:t>equation: </a:t>
            </a:r>
            <a:r>
              <a:rPr sz="450" spc="-65" dirty="0">
                <a:latin typeface="Meiryo UI"/>
                <a:cs typeface="Meiryo UI"/>
              </a:rPr>
              <a:t>$A </a:t>
            </a:r>
            <a:r>
              <a:rPr sz="450" spc="-145" dirty="0">
                <a:latin typeface="Meiryo UI"/>
                <a:cs typeface="Meiryo UI"/>
              </a:rPr>
              <a:t>=</a:t>
            </a:r>
            <a:r>
              <a:rPr sz="450" spc="-140" dirty="0">
                <a:latin typeface="Meiryo UI"/>
                <a:cs typeface="Meiryo UI"/>
              </a:rPr>
              <a:t> </a:t>
            </a:r>
            <a:r>
              <a:rPr sz="450" spc="-85" dirty="0">
                <a:latin typeface="Meiryo UI"/>
                <a:cs typeface="Meiryo UI"/>
              </a:rPr>
              <a:t>\pi*r^{2}$  </a:t>
            </a:r>
            <a:r>
              <a:rPr sz="450" spc="-30" dirty="0">
                <a:latin typeface="Meiryo UI"/>
                <a:cs typeface="Meiryo UI"/>
              </a:rPr>
              <a:t>equation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block: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450" spc="-55" dirty="0">
                <a:latin typeface="Meiryo UI"/>
                <a:cs typeface="Meiryo UI"/>
              </a:rPr>
              <a:t>$$E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145" dirty="0">
                <a:latin typeface="Meiryo UI"/>
                <a:cs typeface="Meiryo UI"/>
              </a:rPr>
              <a:t>=      </a:t>
            </a:r>
            <a:r>
              <a:rPr sz="450" spc="-85" dirty="0">
                <a:latin typeface="Meiryo UI"/>
                <a:cs typeface="Meiryo UI"/>
              </a:rPr>
              <a:t>mc^{2}$$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145" dirty="0">
                <a:latin typeface="Meiryo UI"/>
                <a:cs typeface="Meiryo UI"/>
              </a:rPr>
              <a:t>&gt; </a:t>
            </a:r>
            <a:r>
              <a:rPr sz="450" spc="-25" dirty="0">
                <a:latin typeface="Meiryo UI"/>
                <a:cs typeface="Meiryo UI"/>
              </a:rPr>
              <a:t>block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quote</a:t>
            </a:r>
            <a:endParaRPr sz="450">
              <a:latin typeface="Meiryo UI"/>
              <a:cs typeface="Meiryo UI"/>
            </a:endParaRPr>
          </a:p>
          <a:p>
            <a:pPr marR="1317625">
              <a:lnSpc>
                <a:spcPct val="174700"/>
              </a:lnSpc>
              <a:spcBef>
                <a:spcPts val="5"/>
              </a:spcBef>
            </a:pPr>
            <a:r>
              <a:rPr sz="450" spc="-145" dirty="0">
                <a:latin typeface="Meiryo UI"/>
                <a:cs typeface="Meiryo UI"/>
              </a:rPr>
              <a:t># </a:t>
            </a:r>
            <a:r>
              <a:rPr sz="450" spc="-45" dirty="0">
                <a:latin typeface="Meiryo UI"/>
                <a:cs typeface="Meiryo UI"/>
              </a:rPr>
              <a:t>Header1 </a:t>
            </a:r>
            <a:r>
              <a:rPr sz="450" spc="-70" dirty="0">
                <a:latin typeface="Meiryo UI"/>
                <a:cs typeface="Meiryo UI"/>
              </a:rPr>
              <a:t>{#anchor}  </a:t>
            </a:r>
            <a:r>
              <a:rPr sz="450" spc="-145" dirty="0">
                <a:latin typeface="Meiryo UI"/>
                <a:cs typeface="Meiryo UI"/>
              </a:rPr>
              <a:t>## </a:t>
            </a:r>
            <a:r>
              <a:rPr sz="450" spc="-40" dirty="0">
                <a:latin typeface="Meiryo UI"/>
                <a:cs typeface="Meiryo UI"/>
              </a:rPr>
              <a:t>Header </a:t>
            </a:r>
            <a:r>
              <a:rPr sz="450" spc="-60" dirty="0">
                <a:latin typeface="Meiryo UI"/>
                <a:cs typeface="Meiryo UI"/>
              </a:rPr>
              <a:t>2</a:t>
            </a:r>
            <a:r>
              <a:rPr sz="450" spc="-30" dirty="0">
                <a:latin typeface="Meiryo UI"/>
                <a:cs typeface="Meiryo UI"/>
              </a:rPr>
              <a:t> </a:t>
            </a:r>
            <a:r>
              <a:rPr sz="450" spc="-70" dirty="0">
                <a:latin typeface="Meiryo UI"/>
                <a:cs typeface="Meiryo UI"/>
              </a:rPr>
              <a:t>{#css_id}</a:t>
            </a:r>
            <a:endParaRPr sz="450">
              <a:latin typeface="Meiryo UI"/>
              <a:cs typeface="Meiryo UI"/>
            </a:endParaRPr>
          </a:p>
          <a:p>
            <a:pPr marR="1233170">
              <a:lnSpc>
                <a:spcPct val="174700"/>
              </a:lnSpc>
            </a:pPr>
            <a:r>
              <a:rPr sz="450" spc="-145" dirty="0">
                <a:latin typeface="Meiryo UI"/>
                <a:cs typeface="Meiryo UI"/>
              </a:rPr>
              <a:t>### </a:t>
            </a:r>
            <a:r>
              <a:rPr sz="450" spc="-40" dirty="0">
                <a:latin typeface="Meiryo UI"/>
                <a:cs typeface="Meiryo UI"/>
              </a:rPr>
              <a:t>Header </a:t>
            </a:r>
            <a:r>
              <a:rPr sz="450" spc="-60" dirty="0">
                <a:latin typeface="Meiryo UI"/>
                <a:cs typeface="Meiryo UI"/>
              </a:rPr>
              <a:t>3 </a:t>
            </a:r>
            <a:r>
              <a:rPr sz="450" spc="-55" dirty="0">
                <a:latin typeface="Meiryo UI"/>
                <a:cs typeface="Meiryo UI"/>
              </a:rPr>
              <a:t>{.css_class}  </a:t>
            </a:r>
            <a:r>
              <a:rPr sz="450" spc="-145" dirty="0">
                <a:latin typeface="Meiryo UI"/>
                <a:cs typeface="Meiryo UI"/>
              </a:rPr>
              <a:t>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4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145" dirty="0">
                <a:latin typeface="Meiryo UI"/>
                <a:cs typeface="Meiryo UI"/>
              </a:rPr>
              <a:t>#####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5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145" dirty="0">
                <a:latin typeface="Meiryo UI"/>
                <a:cs typeface="Meiryo UI"/>
              </a:rPr>
              <a:t>######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6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70" dirty="0">
                <a:latin typeface="Meiryo UI"/>
                <a:cs typeface="Meiryo UI"/>
              </a:rPr>
              <a:t>&lt;!--Text </a:t>
            </a:r>
            <a:r>
              <a:rPr sz="450" spc="-60" dirty="0">
                <a:latin typeface="Meiryo UI"/>
                <a:cs typeface="Meiryo UI"/>
              </a:rPr>
              <a:t>comment--&gt;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0"/>
              </a:spcBef>
            </a:pPr>
            <a:r>
              <a:rPr sz="450" spc="-60" dirty="0">
                <a:latin typeface="Meiryo UI"/>
                <a:cs typeface="Meiryo UI"/>
              </a:rPr>
              <a:t>\textbf{Tex </a:t>
            </a:r>
            <a:r>
              <a:rPr sz="450" spc="-35" dirty="0">
                <a:latin typeface="Meiryo UI"/>
                <a:cs typeface="Meiryo UI"/>
              </a:rPr>
              <a:t>ignored </a:t>
            </a:r>
            <a:r>
              <a:rPr sz="450" spc="-20" dirty="0">
                <a:latin typeface="Meiryo UI"/>
                <a:cs typeface="Meiryo UI"/>
              </a:rPr>
              <a:t>in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65" dirty="0">
                <a:latin typeface="Meiryo UI"/>
                <a:cs typeface="Meiryo UI"/>
              </a:rPr>
              <a:t>HTML}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70" dirty="0">
                <a:latin typeface="Meiryo UI"/>
                <a:cs typeface="Meiryo UI"/>
              </a:rPr>
              <a:t>&lt;em&gt;HTML </a:t>
            </a:r>
            <a:r>
              <a:rPr sz="450" spc="-35" dirty="0">
                <a:latin typeface="Meiryo UI"/>
                <a:cs typeface="Meiryo UI"/>
              </a:rPr>
              <a:t>ignored </a:t>
            </a:r>
            <a:r>
              <a:rPr sz="450" spc="-20" dirty="0">
                <a:latin typeface="Meiryo UI"/>
                <a:cs typeface="Meiryo UI"/>
              </a:rPr>
              <a:t>in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5" dirty="0">
                <a:latin typeface="Meiryo UI"/>
                <a:cs typeface="Meiryo UI"/>
              </a:rPr>
              <a:t>pdfs&lt;/em&gt;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">
              <a:latin typeface="Times New Roman"/>
              <a:cs typeface="Times New Roman"/>
            </a:endParaRPr>
          </a:p>
          <a:p>
            <a:pPr marR="1145540">
              <a:lnSpc>
                <a:spcPct val="91000"/>
              </a:lnSpc>
            </a:pPr>
            <a:r>
              <a:rPr sz="450" spc="-50" dirty="0">
                <a:latin typeface="Meiryo UI"/>
                <a:cs typeface="Meiryo UI"/>
                <a:hlinkClick r:id="rId2"/>
              </a:rPr>
              <a:t>&lt;http://www.r</a:t>
            </a:r>
            <a:r>
              <a:rPr sz="450" spc="-50" dirty="0">
                <a:latin typeface="Meiryo UI"/>
                <a:cs typeface="Meiryo UI"/>
              </a:rPr>
              <a:t>s</a:t>
            </a:r>
            <a:r>
              <a:rPr sz="450" spc="-50" dirty="0">
                <a:latin typeface="Meiryo UI"/>
                <a:cs typeface="Meiryo UI"/>
                <a:hlinkClick r:id="rId2"/>
              </a:rPr>
              <a:t>tudio.com&gt; </a:t>
            </a:r>
            <a:r>
              <a:rPr sz="450" spc="-50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[link](www.rstudio.com)  </a:t>
            </a:r>
            <a:r>
              <a:rPr sz="450" spc="-30" dirty="0">
                <a:latin typeface="Meiryo UI"/>
                <a:cs typeface="Meiryo UI"/>
              </a:rPr>
              <a:t>Jump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[Header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55" dirty="0">
                <a:latin typeface="Meiryo UI"/>
                <a:cs typeface="Meiryo UI"/>
              </a:rPr>
              <a:t>1](#anchor)  </a:t>
            </a:r>
            <a:r>
              <a:rPr sz="450" spc="-50" dirty="0">
                <a:latin typeface="Meiryo UI"/>
                <a:cs typeface="Meiryo UI"/>
              </a:rPr>
              <a:t>image: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40" dirty="0">
                <a:latin typeface="Meiryo UI"/>
                <a:cs typeface="Meiryo UI"/>
              </a:rPr>
              <a:t>![Caption](smallorb.png)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 </a:t>
            </a:r>
            <a:r>
              <a:rPr sz="450" spc="-35" dirty="0">
                <a:latin typeface="Meiryo UI"/>
                <a:cs typeface="Meiryo UI"/>
              </a:rPr>
              <a:t>unordered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list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145" dirty="0">
                <a:latin typeface="Meiryo UI"/>
                <a:cs typeface="Meiryo UI"/>
              </a:rPr>
              <a:t>+      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145" dirty="0">
                <a:latin typeface="Meiryo UI"/>
                <a:cs typeface="Meiryo UI"/>
              </a:rPr>
              <a:t>+      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R="1263650" algn="ctr">
              <a:lnSpc>
                <a:spcPts val="505"/>
              </a:lnSpc>
            </a:pPr>
            <a:r>
              <a:rPr sz="450" spc="-60" dirty="0">
                <a:latin typeface="Meiryo UI"/>
                <a:cs typeface="Meiryo UI"/>
              </a:rPr>
              <a:t>- </a:t>
            </a:r>
            <a:r>
              <a:rPr sz="450" spc="-40" dirty="0">
                <a:latin typeface="Meiryo UI"/>
                <a:cs typeface="Meiryo UI"/>
              </a:rPr>
              <a:t>sub-sub-item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 </a:t>
            </a:r>
            <a:r>
              <a:rPr sz="450" spc="-35" dirty="0">
                <a:latin typeface="Meiryo UI"/>
                <a:cs typeface="Meiryo UI"/>
              </a:rPr>
              <a:t>item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ct val="100000"/>
              </a:lnSpc>
              <a:spcBef>
                <a:spcPts val="400"/>
              </a:spcBef>
            </a:pPr>
            <a:r>
              <a:rPr sz="450" spc="-30" dirty="0">
                <a:latin typeface="Meiryo UI"/>
                <a:cs typeface="Meiryo UI"/>
              </a:rPr>
              <a:t>Continued </a:t>
            </a:r>
            <a:r>
              <a:rPr sz="450" spc="-35" dirty="0">
                <a:latin typeface="Meiryo UI"/>
                <a:cs typeface="Meiryo UI"/>
              </a:rPr>
              <a:t>(indent</a:t>
            </a:r>
            <a:r>
              <a:rPr sz="450" spc="-11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4 </a:t>
            </a:r>
            <a:r>
              <a:rPr sz="450" spc="-45" dirty="0">
                <a:latin typeface="Meiryo UI"/>
                <a:cs typeface="Meiryo UI"/>
              </a:rPr>
              <a:t>spaces)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55" dirty="0">
                <a:latin typeface="Meiryo UI"/>
                <a:cs typeface="Meiryo UI"/>
              </a:rPr>
              <a:t>1. </a:t>
            </a:r>
            <a:r>
              <a:rPr sz="450" spc="-35" dirty="0">
                <a:latin typeface="Meiryo UI"/>
                <a:cs typeface="Meiryo UI"/>
              </a:rPr>
              <a:t>ordered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list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55" dirty="0">
                <a:latin typeface="Meiryo UI"/>
                <a:cs typeface="Meiryo UI"/>
              </a:rPr>
              <a:t>2. </a:t>
            </a:r>
            <a:r>
              <a:rPr sz="450" spc="-35" dirty="0">
                <a:latin typeface="Meiryo UI"/>
                <a:cs typeface="Meiryo UI"/>
              </a:rPr>
              <a:t>item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35" dirty="0">
                <a:latin typeface="Meiryo UI"/>
                <a:cs typeface="Meiryo UI"/>
              </a:rPr>
              <a:t>i)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L="101600">
              <a:lnSpc>
                <a:spcPts val="505"/>
              </a:lnSpc>
            </a:pPr>
            <a:r>
              <a:rPr sz="450" spc="-55" dirty="0">
                <a:latin typeface="Meiryo UI"/>
                <a:cs typeface="Meiryo UI"/>
              </a:rPr>
              <a:t>A. </a:t>
            </a:r>
            <a:r>
              <a:rPr sz="450" spc="-40" dirty="0">
                <a:latin typeface="Meiryo UI"/>
                <a:cs typeface="Meiryo UI"/>
              </a:rPr>
              <a:t>sub-sub-item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R="1173480">
              <a:lnSpc>
                <a:spcPct val="174700"/>
              </a:lnSpc>
            </a:pPr>
            <a:r>
              <a:rPr sz="450" spc="-70" dirty="0">
                <a:latin typeface="Meiryo UI"/>
                <a:cs typeface="Meiryo UI"/>
              </a:rPr>
              <a:t>(@) </a:t>
            </a:r>
            <a:r>
              <a:rPr sz="450" spc="-65" dirty="0">
                <a:latin typeface="Meiryo UI"/>
                <a:cs typeface="Meiryo UI"/>
              </a:rPr>
              <a:t>A </a:t>
            </a:r>
            <a:r>
              <a:rPr sz="450" spc="-20" dirty="0">
                <a:latin typeface="Meiryo UI"/>
                <a:cs typeface="Meiryo UI"/>
              </a:rPr>
              <a:t>list</a:t>
            </a:r>
            <a:r>
              <a:rPr sz="450" spc="-114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whose numbering  </a:t>
            </a:r>
            <a:r>
              <a:rPr sz="450" spc="-30" dirty="0">
                <a:latin typeface="Meiryo UI"/>
                <a:cs typeface="Meiryo UI"/>
              </a:rPr>
              <a:t>continues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after</a:t>
            </a:r>
            <a:endParaRPr sz="450">
              <a:latin typeface="Meiryo UI"/>
              <a:cs typeface="Meiryo UI"/>
            </a:endParaRPr>
          </a:p>
          <a:p>
            <a:pPr marR="1365885">
              <a:lnSpc>
                <a:spcPct val="174700"/>
              </a:lnSpc>
            </a:pPr>
            <a:r>
              <a:rPr sz="450" spc="-70" dirty="0">
                <a:latin typeface="Meiryo UI"/>
                <a:cs typeface="Meiryo UI"/>
              </a:rPr>
              <a:t>(@) </a:t>
            </a:r>
            <a:r>
              <a:rPr sz="450" spc="-40" dirty="0">
                <a:latin typeface="Meiryo UI"/>
                <a:cs typeface="Meiryo UI"/>
              </a:rPr>
              <a:t>an </a:t>
            </a:r>
            <a:r>
              <a:rPr sz="450" spc="-30" dirty="0">
                <a:latin typeface="Meiryo UI"/>
                <a:cs typeface="Meiryo UI"/>
              </a:rPr>
              <a:t>interruption  </a:t>
            </a:r>
            <a:r>
              <a:rPr sz="450" spc="-55" dirty="0">
                <a:latin typeface="Meiryo UI"/>
                <a:cs typeface="Meiryo UI"/>
              </a:rPr>
              <a:t>Term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50" spc="-85" dirty="0">
                <a:latin typeface="Meiryo UI"/>
                <a:cs typeface="Meiryo UI"/>
              </a:rPr>
              <a:t>: </a:t>
            </a:r>
            <a:r>
              <a:rPr sz="450" spc="-25" dirty="0">
                <a:latin typeface="Meiryo UI"/>
                <a:cs typeface="Meiryo UI"/>
              </a:rPr>
              <a:t>Definition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0"/>
              </a:spcBef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Right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Left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Default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40" dirty="0">
                <a:latin typeface="Meiryo UI"/>
                <a:cs typeface="Meiryo UI"/>
              </a:rPr>
              <a:t>Center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70" dirty="0">
                <a:latin typeface="Meiryo UI"/>
                <a:cs typeface="Meiryo UI"/>
              </a:rPr>
              <a:t>|------:|:-----|---------|:------:|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</a:t>
            </a:r>
            <a:r>
              <a:rPr sz="450" spc="-2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</a:t>
            </a:r>
            <a:r>
              <a:rPr sz="450" spc="-5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</a:t>
            </a:r>
            <a:r>
              <a:rPr sz="450" spc="-4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60" dirty="0">
                <a:latin typeface="Meiryo UI"/>
                <a:cs typeface="Meiryo UI"/>
              </a:rPr>
              <a:t>-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slide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60" dirty="0">
                <a:latin typeface="Meiryo UI"/>
                <a:cs typeface="Meiryo UI"/>
              </a:rPr>
              <a:t>-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slide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R="1020444">
              <a:lnSpc>
                <a:spcPct val="174700"/>
              </a:lnSpc>
            </a:pPr>
            <a:r>
              <a:rPr sz="450" spc="-90" dirty="0">
                <a:latin typeface="Meiryo UI"/>
                <a:cs typeface="Meiryo UI"/>
              </a:rPr>
              <a:t>(&gt;-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have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bullets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appear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on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click)  </a:t>
            </a:r>
            <a:r>
              <a:rPr sz="450" spc="-30" dirty="0">
                <a:latin typeface="Meiryo UI"/>
                <a:cs typeface="Meiryo UI"/>
              </a:rPr>
              <a:t>horizontal rule/slide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break: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***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65" dirty="0">
                <a:latin typeface="Meiryo UI"/>
                <a:cs typeface="Meiryo UI"/>
              </a:rPr>
              <a:t>A </a:t>
            </a:r>
            <a:r>
              <a:rPr sz="450" spc="-35" dirty="0">
                <a:latin typeface="Meiryo UI"/>
                <a:cs typeface="Meiryo UI"/>
              </a:rPr>
              <a:t>footnote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85" dirty="0">
                <a:latin typeface="Meiryo UI"/>
                <a:cs typeface="Meiryo UI"/>
              </a:rPr>
              <a:t>[^1]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85" dirty="0">
                <a:latin typeface="Meiryo UI"/>
                <a:cs typeface="Meiryo UI"/>
              </a:rPr>
              <a:t>[^1]: </a:t>
            </a:r>
            <a:r>
              <a:rPr sz="450" spc="-40" dirty="0">
                <a:latin typeface="Meiryo UI"/>
                <a:cs typeface="Meiryo UI"/>
              </a:rPr>
              <a:t>Here </a:t>
            </a:r>
            <a:r>
              <a:rPr sz="450" spc="-25" dirty="0">
                <a:latin typeface="Meiryo UI"/>
                <a:cs typeface="Meiryo UI"/>
              </a:rPr>
              <a:t>is </a:t>
            </a:r>
            <a:r>
              <a:rPr sz="450" spc="-35" dirty="0">
                <a:latin typeface="Meiryo UI"/>
                <a:cs typeface="Meiryo UI"/>
              </a:rPr>
              <a:t>the</a:t>
            </a:r>
            <a:r>
              <a:rPr sz="450" spc="-114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footnote.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0364" y="4464406"/>
            <a:ext cx="1963420" cy="0"/>
          </a:xfrm>
          <a:custGeom>
            <a:avLst/>
            <a:gdLst/>
            <a:ahLst/>
            <a:cxnLst/>
            <a:rect l="l" t="t" r="r" b="b"/>
            <a:pathLst>
              <a:path w="1963420">
                <a:moveTo>
                  <a:pt x="0" y="0"/>
                </a:moveTo>
                <a:lnTo>
                  <a:pt x="1962937" y="0"/>
                </a:lnTo>
              </a:path>
            </a:pathLst>
          </a:custGeom>
          <a:ln w="3744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136301" y="4440643"/>
            <a:ext cx="2305050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-105" dirty="0">
                <a:solidFill>
                  <a:srgbClr val="D84942"/>
                </a:solidFill>
                <a:latin typeface="Meiryo UI"/>
                <a:cs typeface="Meiryo UI"/>
              </a:rPr>
              <a:t>Set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95" dirty="0">
                <a:solidFill>
                  <a:srgbClr val="D84942"/>
                </a:solidFill>
                <a:latin typeface="Meiryo UI"/>
                <a:cs typeface="Meiryo UI"/>
              </a:rPr>
              <a:t>render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70" dirty="0">
                <a:solidFill>
                  <a:srgbClr val="D84942"/>
                </a:solidFill>
                <a:latin typeface="Meiryo UI"/>
                <a:cs typeface="Meiryo UI"/>
              </a:rPr>
              <a:t>options</a:t>
            </a:r>
            <a:r>
              <a:rPr sz="1450" spc="-20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75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65" dirty="0">
                <a:solidFill>
                  <a:srgbClr val="D84942"/>
                </a:solidFill>
                <a:latin typeface="Meiryo UI"/>
                <a:cs typeface="Meiryo UI"/>
              </a:rPr>
              <a:t>YAML</a:t>
            </a:r>
            <a:endParaRPr sz="1450">
              <a:latin typeface="Meiryo UI"/>
              <a:cs typeface="Meiryo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93696" y="4464406"/>
            <a:ext cx="4952365" cy="0"/>
          </a:xfrm>
          <a:custGeom>
            <a:avLst/>
            <a:gdLst/>
            <a:ahLst/>
            <a:cxnLst/>
            <a:rect l="l" t="t" r="r" b="b"/>
            <a:pathLst>
              <a:path w="4952365">
                <a:moveTo>
                  <a:pt x="0" y="0"/>
                </a:moveTo>
                <a:lnTo>
                  <a:pt x="4951802" y="0"/>
                </a:lnTo>
              </a:path>
            </a:pathLst>
          </a:custGeom>
          <a:ln w="3744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136301" y="4716267"/>
            <a:ext cx="1794510" cy="3175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40" dirty="0">
                <a:latin typeface="Meiryo UI"/>
                <a:cs typeface="Meiryo UI"/>
              </a:rPr>
              <a:t>When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you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render,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</a:t>
            </a:r>
            <a:endParaRPr sz="500">
              <a:latin typeface="Meiryo UI"/>
              <a:cs typeface="Meiryo UI"/>
            </a:endParaRPr>
          </a:p>
          <a:p>
            <a:pPr marL="102235" indent="-895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102870" algn="l"/>
              </a:tabLst>
            </a:pPr>
            <a:r>
              <a:rPr sz="500" spc="-35" dirty="0">
                <a:latin typeface="Meiryo UI"/>
                <a:cs typeface="Meiryo UI"/>
              </a:rPr>
              <a:t>runs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code,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embeds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results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and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text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into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.md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file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with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knitr</a:t>
            </a:r>
            <a:endParaRPr sz="500">
              <a:latin typeface="Meiryo UI"/>
              <a:cs typeface="Meiryo UI"/>
            </a:endParaRPr>
          </a:p>
          <a:p>
            <a:pPr marL="102235" indent="-895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102870" algn="l"/>
              </a:tabLst>
            </a:pPr>
            <a:r>
              <a:rPr sz="500" spc="-30" dirty="0">
                <a:latin typeface="Meiryo UI"/>
                <a:cs typeface="Meiryo UI"/>
              </a:rPr>
              <a:t>then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converts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.md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file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into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finished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format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with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pandoc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36301" y="8462647"/>
            <a:ext cx="185610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-60" dirty="0">
                <a:solidFill>
                  <a:srgbClr val="D84942"/>
                </a:solidFill>
                <a:latin typeface="Meiryo UI"/>
                <a:cs typeface="Meiryo UI"/>
              </a:rPr>
              <a:t>Create </a:t>
            </a:r>
            <a:r>
              <a:rPr sz="700" spc="-50" dirty="0">
                <a:solidFill>
                  <a:srgbClr val="D84942"/>
                </a:solidFill>
                <a:latin typeface="Meiryo UI"/>
                <a:cs typeface="Meiryo UI"/>
              </a:rPr>
              <a:t>a </a:t>
            </a:r>
            <a:r>
              <a:rPr sz="1450" spc="-95" dirty="0">
                <a:solidFill>
                  <a:srgbClr val="D84942"/>
                </a:solidFill>
                <a:latin typeface="Meiryo UI"/>
                <a:cs typeface="Meiryo UI"/>
              </a:rPr>
              <a:t>Reusable</a:t>
            </a:r>
            <a:r>
              <a:rPr sz="1450" spc="-35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10" dirty="0">
                <a:solidFill>
                  <a:srgbClr val="D84942"/>
                </a:solidFill>
                <a:latin typeface="Meiryo UI"/>
                <a:cs typeface="Meiryo UI"/>
              </a:rPr>
              <a:t>Template</a:t>
            </a:r>
            <a:endParaRPr sz="1450">
              <a:latin typeface="Meiryo UI"/>
              <a:cs typeface="Meiryo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36301" y="8687339"/>
            <a:ext cx="169100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45" dirty="0">
                <a:latin typeface="Meiryo UI"/>
                <a:cs typeface="Meiryo UI"/>
              </a:rPr>
              <a:t>1.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b="1" spc="-10" dirty="0">
                <a:latin typeface="Trebuchet MS"/>
                <a:cs typeface="Trebuchet MS"/>
              </a:rPr>
              <a:t>Create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10" dirty="0">
                <a:latin typeface="Trebuchet MS"/>
                <a:cs typeface="Trebuchet MS"/>
              </a:rPr>
              <a:t>a</a:t>
            </a:r>
            <a:r>
              <a:rPr sz="500" b="1" spc="-4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new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5" dirty="0">
                <a:latin typeface="Trebuchet MS"/>
                <a:cs typeface="Trebuchet MS"/>
              </a:rPr>
              <a:t>package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inst/rmarkdown/templates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36301" y="8730778"/>
            <a:ext cx="1778000" cy="7073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20" dirty="0">
                <a:latin typeface="Meiryo UI"/>
                <a:cs typeface="Meiryo UI"/>
              </a:rPr>
              <a:t>directory</a:t>
            </a:r>
            <a:endParaRPr sz="500">
              <a:latin typeface="Meiryo UI"/>
              <a:cs typeface="Meiryo UI"/>
            </a:endParaRPr>
          </a:p>
          <a:p>
            <a:pPr marL="76200" indent="-63500">
              <a:lnSpc>
                <a:spcPts val="565"/>
              </a:lnSpc>
              <a:spcBef>
                <a:spcPts val="165"/>
              </a:spcBef>
              <a:buAutoNum type="arabicPeriod" startAt="2"/>
              <a:tabLst>
                <a:tab pos="76835" algn="l"/>
              </a:tabLst>
            </a:pPr>
            <a:r>
              <a:rPr sz="500" spc="-45" dirty="0">
                <a:latin typeface="Meiryo UI"/>
                <a:cs typeface="Meiryo UI"/>
              </a:rPr>
              <a:t>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directory,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b="1" dirty="0">
                <a:latin typeface="Trebuchet MS"/>
                <a:cs typeface="Trebuchet MS"/>
              </a:rPr>
              <a:t>Place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10" dirty="0">
                <a:latin typeface="Trebuchet MS"/>
                <a:cs typeface="Trebuchet MS"/>
              </a:rPr>
              <a:t>a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folder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20" dirty="0">
                <a:latin typeface="Meiryo UI"/>
                <a:cs typeface="Meiryo UI"/>
              </a:rPr>
              <a:t>that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contains:</a:t>
            </a:r>
            <a:endParaRPr sz="500">
              <a:latin typeface="Meiryo UI"/>
              <a:cs typeface="Meiryo UI"/>
            </a:endParaRPr>
          </a:p>
          <a:p>
            <a:pPr marL="12700" marR="601980">
              <a:lnSpc>
                <a:spcPts val="530"/>
              </a:lnSpc>
              <a:spcBef>
                <a:spcPts val="40"/>
              </a:spcBef>
            </a:pPr>
            <a:r>
              <a:rPr sz="500" b="1" dirty="0">
                <a:latin typeface="Trebuchet MS"/>
                <a:cs typeface="Trebuchet MS"/>
              </a:rPr>
              <a:t>template.yaml </a:t>
            </a:r>
            <a:r>
              <a:rPr sz="500" spc="-35" dirty="0">
                <a:latin typeface="Meiryo UI"/>
                <a:cs typeface="Meiryo UI"/>
              </a:rPr>
              <a:t>(see </a:t>
            </a:r>
            <a:r>
              <a:rPr sz="500" spc="-25" dirty="0">
                <a:latin typeface="Meiryo UI"/>
                <a:cs typeface="Meiryo UI"/>
              </a:rPr>
              <a:t>below)  </a:t>
            </a:r>
            <a:r>
              <a:rPr sz="500" b="1" dirty="0">
                <a:latin typeface="Trebuchet MS"/>
                <a:cs typeface="Trebuchet MS"/>
              </a:rPr>
              <a:t>skeleton.Rmd</a:t>
            </a:r>
            <a:r>
              <a:rPr sz="500" b="1" spc="-55" dirty="0">
                <a:latin typeface="Trebuchet MS"/>
                <a:cs typeface="Trebuchet MS"/>
              </a:rPr>
              <a:t> </a:t>
            </a:r>
            <a:r>
              <a:rPr sz="500" spc="-25" dirty="0">
                <a:latin typeface="Meiryo UI"/>
                <a:cs typeface="Meiryo UI"/>
              </a:rPr>
              <a:t>(contents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template)  </a:t>
            </a:r>
            <a:r>
              <a:rPr sz="500" spc="-30" dirty="0">
                <a:latin typeface="Meiryo UI"/>
                <a:cs typeface="Meiryo UI"/>
              </a:rPr>
              <a:t>any </a:t>
            </a:r>
            <a:r>
              <a:rPr sz="500" spc="-20" dirty="0">
                <a:latin typeface="Meiryo UI"/>
                <a:cs typeface="Meiryo UI"/>
              </a:rPr>
              <a:t>supporting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endParaRPr sz="500">
              <a:latin typeface="Meiryo UI"/>
              <a:cs typeface="Meiryo UI"/>
            </a:endParaRPr>
          </a:p>
          <a:p>
            <a:pPr marL="76200" indent="-63500">
              <a:lnSpc>
                <a:spcPct val="100000"/>
              </a:lnSpc>
              <a:spcBef>
                <a:spcPts val="105"/>
              </a:spcBef>
              <a:buFont typeface="Meiryo UI"/>
              <a:buAutoNum type="arabicPeriod" startAt="3"/>
              <a:tabLst>
                <a:tab pos="76835" algn="l"/>
              </a:tabLst>
            </a:pPr>
            <a:r>
              <a:rPr sz="500" b="1" spc="5" dirty="0">
                <a:latin typeface="Trebuchet MS"/>
                <a:cs typeface="Trebuchet MS"/>
              </a:rPr>
              <a:t>Install </a:t>
            </a:r>
            <a:r>
              <a:rPr sz="500" b="1" spc="-5" dirty="0">
                <a:latin typeface="Trebuchet MS"/>
                <a:cs typeface="Trebuchet MS"/>
              </a:rPr>
              <a:t>the</a:t>
            </a:r>
            <a:r>
              <a:rPr sz="500" b="1" spc="-100" dirty="0">
                <a:latin typeface="Trebuchet MS"/>
                <a:cs typeface="Trebuchet MS"/>
              </a:rPr>
              <a:t> </a:t>
            </a:r>
            <a:r>
              <a:rPr sz="500" b="1" spc="5" dirty="0">
                <a:latin typeface="Trebuchet MS"/>
                <a:cs typeface="Trebuchet MS"/>
              </a:rPr>
              <a:t>package</a:t>
            </a:r>
            <a:endParaRPr sz="500">
              <a:latin typeface="Trebuchet MS"/>
              <a:cs typeface="Trebuchet MS"/>
            </a:endParaRPr>
          </a:p>
          <a:p>
            <a:pPr marL="12700" marR="5080">
              <a:lnSpc>
                <a:spcPct val="127800"/>
              </a:lnSpc>
              <a:buFont typeface="Meiryo UI"/>
              <a:buAutoNum type="arabicPeriod" startAt="3"/>
              <a:tabLst>
                <a:tab pos="76835" algn="l"/>
              </a:tabLst>
            </a:pPr>
            <a:r>
              <a:rPr sz="500" b="1" spc="-10" dirty="0">
                <a:latin typeface="Trebuchet MS"/>
                <a:cs typeface="Trebuchet MS"/>
              </a:rPr>
              <a:t>Access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template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wizard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▶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New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▶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  template.yaml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35453" y="10130414"/>
            <a:ext cx="6677025" cy="0"/>
          </a:xfrm>
          <a:custGeom>
            <a:avLst/>
            <a:gdLst/>
            <a:ahLst/>
            <a:cxnLst/>
            <a:rect l="l" t="t" r="r" b="b"/>
            <a:pathLst>
              <a:path w="6677025">
                <a:moveTo>
                  <a:pt x="0" y="0"/>
                </a:moveTo>
                <a:lnTo>
                  <a:pt x="6676618" y="0"/>
                </a:lnTo>
              </a:path>
            </a:pathLst>
          </a:custGeom>
          <a:ln w="7489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0462" y="4732008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136301" y="5324435"/>
            <a:ext cx="636270" cy="1739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30" dirty="0">
                <a:latin typeface="Meiryo UI"/>
                <a:cs typeface="Meiryo UI"/>
              </a:rPr>
              <a:t>Set </a:t>
            </a:r>
            <a:r>
              <a:rPr sz="500" spc="-25" dirty="0">
                <a:latin typeface="Meiryo UI"/>
                <a:cs typeface="Meiryo UI"/>
              </a:rPr>
              <a:t>a </a:t>
            </a:r>
            <a:r>
              <a:rPr sz="500" spc="-20" dirty="0">
                <a:latin typeface="Meiryo UI"/>
                <a:cs typeface="Meiryo UI"/>
              </a:rPr>
              <a:t>document’s  default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format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36301" y="5459251"/>
            <a:ext cx="57785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header: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932040" y="5344846"/>
            <a:ext cx="944244" cy="409575"/>
          </a:xfrm>
          <a:custGeom>
            <a:avLst/>
            <a:gdLst/>
            <a:ahLst/>
            <a:cxnLst/>
            <a:rect l="l" t="t" r="r" b="b"/>
            <a:pathLst>
              <a:path w="944245" h="409575">
                <a:moveTo>
                  <a:pt x="0" y="0"/>
                </a:moveTo>
                <a:lnTo>
                  <a:pt x="943907" y="0"/>
                </a:lnTo>
                <a:lnTo>
                  <a:pt x="943907" y="409025"/>
                </a:lnTo>
                <a:lnTo>
                  <a:pt x="0" y="40902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952686" y="5361884"/>
            <a:ext cx="8890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952686" y="5421802"/>
            <a:ext cx="706120" cy="241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565"/>
              </a:lnSpc>
              <a:spcBef>
                <a:spcPts val="130"/>
              </a:spcBef>
            </a:pPr>
            <a:r>
              <a:rPr sz="500" spc="-25" dirty="0">
                <a:latin typeface="Meiryo UI"/>
                <a:cs typeface="Meiryo UI"/>
              </a:rPr>
              <a:t>output: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html_document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30"/>
              </a:lnSpc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5"/>
              </a:lnSpc>
            </a:pPr>
            <a:r>
              <a:rPr sz="500" spc="-140" dirty="0">
                <a:latin typeface="Meiryo UI"/>
                <a:cs typeface="Meiryo UI"/>
              </a:rPr>
              <a:t>#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Body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151281" y="5764834"/>
            <a:ext cx="505459" cy="7219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29400"/>
              </a:lnSpc>
              <a:spcBef>
                <a:spcPts val="140"/>
              </a:spcBef>
            </a:pPr>
            <a:r>
              <a:rPr sz="500" b="1" spc="5" dirty="0">
                <a:solidFill>
                  <a:srgbClr val="D84942"/>
                </a:solidFill>
                <a:latin typeface="Trebuchet MS"/>
                <a:cs typeface="Trebuchet MS"/>
              </a:rPr>
              <a:t>output </a:t>
            </a:r>
            <a:r>
              <a:rPr sz="500" b="1" dirty="0">
                <a:solidFill>
                  <a:srgbClr val="D84942"/>
                </a:solidFill>
                <a:latin typeface="Trebuchet MS"/>
                <a:cs typeface="Trebuchet MS"/>
              </a:rPr>
              <a:t>value  </a:t>
            </a:r>
            <a:r>
              <a:rPr sz="500" b="1" spc="20" dirty="0">
                <a:latin typeface="Calibri"/>
                <a:cs typeface="Calibri"/>
              </a:rPr>
              <a:t>html_document  </a:t>
            </a:r>
            <a:r>
              <a:rPr sz="500" b="1" spc="25" dirty="0">
                <a:latin typeface="Calibri"/>
                <a:cs typeface="Calibri"/>
              </a:rPr>
              <a:t>pdf_document  </a:t>
            </a:r>
            <a:r>
              <a:rPr sz="500" b="1" spc="15" dirty="0">
                <a:latin typeface="Calibri"/>
                <a:cs typeface="Calibri"/>
              </a:rPr>
              <a:t>w</a:t>
            </a:r>
            <a:r>
              <a:rPr sz="500" b="1" spc="25" dirty="0">
                <a:latin typeface="Calibri"/>
                <a:cs typeface="Calibri"/>
              </a:rPr>
              <a:t>o</a:t>
            </a:r>
            <a:r>
              <a:rPr sz="500" b="1" spc="5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d_document  </a:t>
            </a:r>
            <a:r>
              <a:rPr sz="500" b="1" spc="25" dirty="0">
                <a:latin typeface="Calibri"/>
                <a:cs typeface="Calibri"/>
              </a:rPr>
              <a:t>odt_document  </a:t>
            </a:r>
            <a:r>
              <a:rPr sz="500" b="1" spc="20" dirty="0">
                <a:latin typeface="Calibri"/>
                <a:cs typeface="Calibri"/>
              </a:rPr>
              <a:t>rtf_document  </a:t>
            </a:r>
            <a:r>
              <a:rPr sz="500" b="1" spc="25" dirty="0">
                <a:latin typeface="Calibri"/>
                <a:cs typeface="Calibri"/>
              </a:rPr>
              <a:t>md_document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922727" y="5764834"/>
            <a:ext cx="654685" cy="7219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500" b="1" spc="-10" dirty="0">
                <a:solidFill>
                  <a:srgbClr val="D84942"/>
                </a:solidFill>
                <a:latin typeface="Trebuchet MS"/>
                <a:cs typeface="Trebuchet MS"/>
              </a:rPr>
              <a:t>creates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500" spc="-20" dirty="0">
                <a:latin typeface="Meiryo UI"/>
                <a:cs typeface="Meiryo UI"/>
              </a:rPr>
              <a:t>html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27800"/>
              </a:lnSpc>
            </a:pPr>
            <a:r>
              <a:rPr sz="500" spc="-15" dirty="0">
                <a:latin typeface="Meiryo UI"/>
                <a:cs typeface="Meiryo UI"/>
              </a:rPr>
              <a:t>pdf </a:t>
            </a:r>
            <a:r>
              <a:rPr sz="500" spc="-30" dirty="0">
                <a:latin typeface="Meiryo UI"/>
                <a:cs typeface="Meiryo UI"/>
              </a:rPr>
              <a:t>(requires </a:t>
            </a:r>
            <a:r>
              <a:rPr sz="500" spc="-50" dirty="0">
                <a:latin typeface="Meiryo UI"/>
                <a:cs typeface="Meiryo UI"/>
              </a:rPr>
              <a:t>Tex </a:t>
            </a:r>
            <a:r>
              <a:rPr sz="500" spc="-60" dirty="0">
                <a:latin typeface="Meiryo UI"/>
                <a:cs typeface="Meiryo UI"/>
              </a:rPr>
              <a:t>)  </a:t>
            </a:r>
            <a:r>
              <a:rPr sz="500" spc="-20" dirty="0">
                <a:latin typeface="Meiryo UI"/>
                <a:cs typeface="Meiryo UI"/>
              </a:rPr>
              <a:t>Microsoft</a:t>
            </a:r>
            <a:r>
              <a:rPr sz="500" spc="-9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Word</a:t>
            </a:r>
            <a:r>
              <a:rPr sz="500" spc="-9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(.docx)  </a:t>
            </a:r>
            <a:r>
              <a:rPr sz="500" spc="-25" dirty="0">
                <a:latin typeface="Meiryo UI"/>
                <a:cs typeface="Meiryo UI"/>
              </a:rPr>
              <a:t>OpenDocument </a:t>
            </a:r>
            <a:r>
              <a:rPr sz="500" spc="-45" dirty="0">
                <a:latin typeface="Meiryo UI"/>
                <a:cs typeface="Meiryo UI"/>
              </a:rPr>
              <a:t>Text  </a:t>
            </a:r>
            <a:r>
              <a:rPr sz="500" spc="-20" dirty="0">
                <a:latin typeface="Meiryo UI"/>
                <a:cs typeface="Meiryo UI"/>
              </a:rPr>
              <a:t>Rich </a:t>
            </a:r>
            <a:r>
              <a:rPr sz="500" spc="-45" dirty="0">
                <a:latin typeface="Meiryo UI"/>
                <a:cs typeface="Meiryo UI"/>
              </a:rPr>
              <a:t>Text </a:t>
            </a:r>
            <a:r>
              <a:rPr sz="500" spc="-25" dirty="0">
                <a:latin typeface="Meiryo UI"/>
                <a:cs typeface="Meiryo UI"/>
              </a:rPr>
              <a:t>Format  Markdown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51281" y="6461381"/>
            <a:ext cx="652780" cy="42290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31100"/>
              </a:lnSpc>
              <a:spcBef>
                <a:spcPts val="70"/>
              </a:spcBef>
            </a:pPr>
            <a:r>
              <a:rPr sz="500" b="1" spc="25" dirty="0">
                <a:latin typeface="Calibri"/>
                <a:cs typeface="Calibri"/>
              </a:rPr>
              <a:t>github_document  </a:t>
            </a:r>
            <a:r>
              <a:rPr sz="500" b="1" spc="10" dirty="0">
                <a:latin typeface="Calibri"/>
                <a:cs typeface="Calibri"/>
              </a:rPr>
              <a:t>i</a:t>
            </a:r>
            <a:r>
              <a:rPr sz="500" b="1" spc="20" dirty="0">
                <a:latin typeface="Calibri"/>
                <a:cs typeface="Calibri"/>
              </a:rPr>
              <a:t>oslides_p</a:t>
            </a:r>
            <a:r>
              <a:rPr sz="500" b="1" spc="10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esen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15" dirty="0">
                <a:latin typeface="Calibri"/>
                <a:cs typeface="Calibri"/>
              </a:rPr>
              <a:t>ation  </a:t>
            </a:r>
            <a:r>
              <a:rPr sz="500" b="1" spc="20" dirty="0">
                <a:latin typeface="Calibri"/>
                <a:cs typeface="Calibri"/>
              </a:rPr>
              <a:t>slidy_presentation  b</a:t>
            </a:r>
            <a:r>
              <a:rPr sz="500" b="1" spc="10" dirty="0">
                <a:latin typeface="Calibri"/>
                <a:cs typeface="Calibri"/>
              </a:rPr>
              <a:t>e</a:t>
            </a:r>
            <a:r>
              <a:rPr sz="500" b="1" spc="25" dirty="0">
                <a:latin typeface="Calibri"/>
                <a:cs typeface="Calibri"/>
              </a:rPr>
              <a:t>amer_p</a:t>
            </a:r>
            <a:r>
              <a:rPr sz="500" b="1" spc="5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esen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15" dirty="0">
                <a:latin typeface="Calibri"/>
                <a:cs typeface="Calibri"/>
              </a:rPr>
              <a:t>a</a:t>
            </a:r>
            <a:r>
              <a:rPr sz="500" b="1" spc="20" dirty="0">
                <a:latin typeface="Calibri"/>
                <a:cs typeface="Calibri"/>
              </a:rPr>
              <a:t>tion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922727" y="6461381"/>
            <a:ext cx="920750" cy="4229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8419">
              <a:lnSpc>
                <a:spcPct val="127800"/>
              </a:lnSpc>
              <a:spcBef>
                <a:spcPts val="90"/>
              </a:spcBef>
            </a:pPr>
            <a:r>
              <a:rPr sz="500" spc="-20" dirty="0">
                <a:latin typeface="Meiryo UI"/>
                <a:cs typeface="Meiryo UI"/>
              </a:rPr>
              <a:t>Github compatible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  </a:t>
            </a:r>
            <a:r>
              <a:rPr sz="500" spc="-15" dirty="0">
                <a:latin typeface="Meiryo UI"/>
                <a:cs typeface="Meiryo UI"/>
              </a:rPr>
              <a:t>ioslides </a:t>
            </a:r>
            <a:r>
              <a:rPr sz="500" spc="-30" dirty="0">
                <a:latin typeface="Meiryo UI"/>
                <a:cs typeface="Meiryo UI"/>
              </a:rPr>
              <a:t>HTML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500" spc="-15" dirty="0">
                <a:latin typeface="Meiryo UI"/>
                <a:cs typeface="Meiryo UI"/>
              </a:rPr>
              <a:t>slidy </a:t>
            </a:r>
            <a:r>
              <a:rPr sz="500" spc="-30" dirty="0">
                <a:latin typeface="Meiryo UI"/>
                <a:cs typeface="Meiryo UI"/>
              </a:rPr>
              <a:t>HTML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30" dirty="0">
                <a:latin typeface="Meiryo UI"/>
                <a:cs typeface="Meiryo UI"/>
              </a:rPr>
              <a:t>Beamer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pdf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(requires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Tex)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150462" y="5800541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136301" y="6979673"/>
            <a:ext cx="663575" cy="2413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30" dirty="0">
                <a:latin typeface="Meiryo UI"/>
                <a:cs typeface="Meiryo UI"/>
              </a:rPr>
              <a:t>Customize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13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  sub-options </a:t>
            </a:r>
            <a:r>
              <a:rPr sz="500" spc="-25" dirty="0">
                <a:latin typeface="Meiryo UI"/>
                <a:cs typeface="Meiryo UI"/>
              </a:rPr>
              <a:t>(listed </a:t>
            </a:r>
            <a:r>
              <a:rPr sz="500" spc="-15" dirty="0">
                <a:latin typeface="Meiryo UI"/>
                <a:cs typeface="Meiryo UI"/>
              </a:rPr>
              <a:t>to 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right):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932040" y="6993084"/>
            <a:ext cx="944244" cy="497840"/>
          </a:xfrm>
          <a:custGeom>
            <a:avLst/>
            <a:gdLst/>
            <a:ahLst/>
            <a:cxnLst/>
            <a:rect l="l" t="t" r="r" b="b"/>
            <a:pathLst>
              <a:path w="944245" h="497840">
                <a:moveTo>
                  <a:pt x="0" y="0"/>
                </a:moveTo>
                <a:lnTo>
                  <a:pt x="943907" y="0"/>
                </a:lnTo>
                <a:lnTo>
                  <a:pt x="943907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952686" y="7009632"/>
            <a:ext cx="8890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52686" y="7069549"/>
            <a:ext cx="723900" cy="3759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9370" marR="5080" indent="-27305">
              <a:lnSpc>
                <a:spcPts val="530"/>
              </a:lnSpc>
              <a:spcBef>
                <a:spcPts val="204"/>
              </a:spcBef>
            </a:pPr>
            <a:r>
              <a:rPr sz="500" spc="-25" dirty="0">
                <a:latin typeface="Meiryo UI"/>
                <a:cs typeface="Meiryo UI"/>
              </a:rPr>
              <a:t>output: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html_document:  code_folding: </a:t>
            </a:r>
            <a:r>
              <a:rPr sz="500" spc="-15" dirty="0">
                <a:latin typeface="Meiryo UI"/>
                <a:cs typeface="Meiryo UI"/>
              </a:rPr>
              <a:t>hide  </a:t>
            </a:r>
            <a:r>
              <a:rPr sz="500" spc="-25" dirty="0">
                <a:latin typeface="Meiryo UI"/>
                <a:cs typeface="Meiryo UI"/>
              </a:rPr>
              <a:t>toc_float: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TRUE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490"/>
              </a:lnSpc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5"/>
              </a:lnSpc>
            </a:pPr>
            <a:r>
              <a:rPr sz="500" spc="-140" dirty="0">
                <a:latin typeface="Meiryo UI"/>
                <a:cs typeface="Meiryo UI"/>
              </a:rPr>
              <a:t>#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Body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150462" y="6893219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02907" y="6910306"/>
            <a:ext cx="294640" cy="232410"/>
          </a:xfrm>
          <a:custGeom>
            <a:avLst/>
            <a:gdLst/>
            <a:ahLst/>
            <a:cxnLst/>
            <a:rect l="l" t="t" r="r" b="b"/>
            <a:pathLst>
              <a:path w="294640" h="232409">
                <a:moveTo>
                  <a:pt x="136219" y="180222"/>
                </a:moveTo>
                <a:lnTo>
                  <a:pt x="69748" y="180222"/>
                </a:lnTo>
                <a:lnTo>
                  <a:pt x="102984" y="232183"/>
                </a:lnTo>
                <a:lnTo>
                  <a:pt x="136219" y="180222"/>
                </a:lnTo>
                <a:close/>
              </a:path>
              <a:path w="294640" h="232409">
                <a:moveTo>
                  <a:pt x="286984" y="0"/>
                </a:moveTo>
                <a:lnTo>
                  <a:pt x="7457" y="0"/>
                </a:lnTo>
                <a:lnTo>
                  <a:pt x="0" y="7457"/>
                </a:lnTo>
                <a:lnTo>
                  <a:pt x="0" y="172766"/>
                </a:lnTo>
                <a:lnTo>
                  <a:pt x="7457" y="180222"/>
                </a:lnTo>
                <a:lnTo>
                  <a:pt x="286984" y="180222"/>
                </a:lnTo>
                <a:lnTo>
                  <a:pt x="294207" y="172766"/>
                </a:lnTo>
                <a:lnTo>
                  <a:pt x="294207" y="7457"/>
                </a:lnTo>
                <a:lnTo>
                  <a:pt x="286984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34609" y="6910306"/>
            <a:ext cx="294640" cy="232410"/>
          </a:xfrm>
          <a:custGeom>
            <a:avLst/>
            <a:gdLst/>
            <a:ahLst/>
            <a:cxnLst/>
            <a:rect l="l" t="t" r="r" b="b"/>
            <a:pathLst>
              <a:path w="294640" h="232409">
                <a:moveTo>
                  <a:pt x="136219" y="180222"/>
                </a:moveTo>
                <a:lnTo>
                  <a:pt x="69747" y="180222"/>
                </a:lnTo>
                <a:lnTo>
                  <a:pt x="102984" y="232183"/>
                </a:lnTo>
                <a:lnTo>
                  <a:pt x="136219" y="180222"/>
                </a:lnTo>
                <a:close/>
              </a:path>
              <a:path w="294640" h="232409">
                <a:moveTo>
                  <a:pt x="286983" y="0"/>
                </a:moveTo>
                <a:lnTo>
                  <a:pt x="7456" y="0"/>
                </a:lnTo>
                <a:lnTo>
                  <a:pt x="0" y="7457"/>
                </a:lnTo>
                <a:lnTo>
                  <a:pt x="0" y="172766"/>
                </a:lnTo>
                <a:lnTo>
                  <a:pt x="7456" y="180222"/>
                </a:lnTo>
                <a:lnTo>
                  <a:pt x="286983" y="180222"/>
                </a:lnTo>
                <a:lnTo>
                  <a:pt x="294207" y="172766"/>
                </a:lnTo>
                <a:lnTo>
                  <a:pt x="294207" y="7457"/>
                </a:lnTo>
                <a:lnTo>
                  <a:pt x="28698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37298" y="6912265"/>
            <a:ext cx="63182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9095" algn="l"/>
              </a:tabLst>
            </a:pP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Indent</a:t>
            </a:r>
            <a:r>
              <a:rPr sz="5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2	</a:t>
            </a: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Indent</a:t>
            </a:r>
            <a:r>
              <a:rPr sz="5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237298" y="6972183"/>
            <a:ext cx="58674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9095" algn="l"/>
              </a:tabLst>
            </a:pP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spaces	spaces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136301" y="7533916"/>
            <a:ext cx="1420495" cy="1892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10" dirty="0">
                <a:solidFill>
                  <a:srgbClr val="D84942"/>
                </a:solidFill>
                <a:latin typeface="Trebuchet MS"/>
                <a:cs typeface="Trebuchet MS"/>
              </a:rPr>
              <a:t>html</a:t>
            </a:r>
            <a:r>
              <a:rPr sz="500" b="1" spc="-50" dirty="0">
                <a:solidFill>
                  <a:srgbClr val="D84942"/>
                </a:solidFill>
                <a:latin typeface="Trebuchet MS"/>
                <a:cs typeface="Trebuchet MS"/>
              </a:rPr>
              <a:t> </a:t>
            </a:r>
            <a:r>
              <a:rPr sz="500" b="1" dirty="0">
                <a:solidFill>
                  <a:srgbClr val="D84942"/>
                </a:solidFill>
                <a:latin typeface="Trebuchet MS"/>
                <a:cs typeface="Trebuchet MS"/>
              </a:rPr>
              <a:t>tabsets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500" spc="-30" dirty="0">
                <a:latin typeface="Meiryo UI"/>
                <a:cs typeface="Meiryo UI"/>
              </a:rPr>
              <a:t>Use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tablet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css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class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place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sub-headers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tabs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156171" y="7740399"/>
            <a:ext cx="1720214" cy="622935"/>
          </a:xfrm>
          <a:custGeom>
            <a:avLst/>
            <a:gdLst/>
            <a:ahLst/>
            <a:cxnLst/>
            <a:rect l="l" t="t" r="r" b="b"/>
            <a:pathLst>
              <a:path w="1720215" h="622934">
                <a:moveTo>
                  <a:pt x="0" y="0"/>
                </a:moveTo>
                <a:lnTo>
                  <a:pt x="1719775" y="0"/>
                </a:lnTo>
                <a:lnTo>
                  <a:pt x="1719775" y="622861"/>
                </a:lnTo>
                <a:lnTo>
                  <a:pt x="0" y="62286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56171" y="7740399"/>
            <a:ext cx="1720214" cy="622935"/>
          </a:xfrm>
          <a:custGeom>
            <a:avLst/>
            <a:gdLst/>
            <a:ahLst/>
            <a:cxnLst/>
            <a:rect l="l" t="t" r="r" b="b"/>
            <a:pathLst>
              <a:path w="1720215" h="622934">
                <a:moveTo>
                  <a:pt x="0" y="0"/>
                </a:moveTo>
                <a:lnTo>
                  <a:pt x="1719776" y="0"/>
                </a:lnTo>
                <a:lnTo>
                  <a:pt x="1719776" y="622862"/>
                </a:lnTo>
                <a:lnTo>
                  <a:pt x="0" y="62286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173751" y="7751119"/>
            <a:ext cx="118872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40" dirty="0">
                <a:latin typeface="Meiryo UI"/>
                <a:cs typeface="Meiryo UI"/>
              </a:rPr>
              <a:t># </a:t>
            </a:r>
            <a:r>
              <a:rPr sz="500" spc="-30" dirty="0">
                <a:latin typeface="Meiryo UI"/>
                <a:cs typeface="Meiryo UI"/>
              </a:rPr>
              <a:t>Tabset </a:t>
            </a:r>
            <a:r>
              <a:rPr sz="500" spc="-45" dirty="0">
                <a:latin typeface="Meiryo UI"/>
                <a:cs typeface="Meiryo UI"/>
              </a:rPr>
              <a:t>{.tabset </a:t>
            </a:r>
            <a:r>
              <a:rPr sz="500" spc="-30" dirty="0">
                <a:latin typeface="Meiryo UI"/>
                <a:cs typeface="Meiryo UI"/>
              </a:rPr>
              <a:t>.tabset-fade</a:t>
            </a:r>
            <a:r>
              <a:rPr sz="500" spc="-13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.tabset-pills}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173751" y="7848485"/>
            <a:ext cx="255904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40" dirty="0">
                <a:latin typeface="Meiryo UI"/>
                <a:cs typeface="Meiryo UI"/>
              </a:rPr>
              <a:t>## </a:t>
            </a:r>
            <a:r>
              <a:rPr sz="500" spc="-40" dirty="0">
                <a:latin typeface="Meiryo UI"/>
                <a:cs typeface="Meiryo UI"/>
              </a:rPr>
              <a:t>Tab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173751" y="7929375"/>
            <a:ext cx="439420" cy="4076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140" dirty="0">
                <a:latin typeface="Meiryo UI"/>
                <a:cs typeface="Meiryo UI"/>
              </a:rPr>
              <a:t>## </a:t>
            </a:r>
            <a:r>
              <a:rPr sz="500" spc="-40" dirty="0">
                <a:latin typeface="Meiryo UI"/>
                <a:cs typeface="Meiryo UI"/>
              </a:rPr>
              <a:t>Tab</a:t>
            </a:r>
            <a:r>
              <a:rPr sz="500" spc="-9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00" spc="-140" dirty="0">
                <a:latin typeface="Meiryo UI"/>
                <a:cs typeface="Meiryo UI"/>
              </a:rPr>
              <a:t>### </a:t>
            </a:r>
            <a:r>
              <a:rPr sz="500" spc="-20" dirty="0">
                <a:latin typeface="Meiryo UI"/>
                <a:cs typeface="Meiryo UI"/>
              </a:rPr>
              <a:t>End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tabset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150462" y="7527914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04304" y="7903272"/>
            <a:ext cx="661035" cy="497840"/>
          </a:xfrm>
          <a:custGeom>
            <a:avLst/>
            <a:gdLst/>
            <a:ahLst/>
            <a:cxnLst/>
            <a:rect l="l" t="t" r="r" b="b"/>
            <a:pathLst>
              <a:path w="661034" h="497840">
                <a:moveTo>
                  <a:pt x="0" y="0"/>
                </a:moveTo>
                <a:lnTo>
                  <a:pt x="660971" y="0"/>
                </a:lnTo>
                <a:lnTo>
                  <a:pt x="660971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04304" y="7903272"/>
            <a:ext cx="661035" cy="497840"/>
          </a:xfrm>
          <a:custGeom>
            <a:avLst/>
            <a:gdLst/>
            <a:ahLst/>
            <a:cxnLst/>
            <a:rect l="l" t="t" r="r" b="b"/>
            <a:pathLst>
              <a:path w="661034" h="497840">
                <a:moveTo>
                  <a:pt x="0" y="0"/>
                </a:moveTo>
                <a:lnTo>
                  <a:pt x="660971" y="0"/>
                </a:lnTo>
                <a:lnTo>
                  <a:pt x="660971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78778" y="8031630"/>
            <a:ext cx="257810" cy="147320"/>
          </a:xfrm>
          <a:custGeom>
            <a:avLst/>
            <a:gdLst/>
            <a:ahLst/>
            <a:cxnLst/>
            <a:rect l="l" t="t" r="r" b="b"/>
            <a:pathLst>
              <a:path w="257809" h="147320">
                <a:moveTo>
                  <a:pt x="249793" y="0"/>
                </a:moveTo>
                <a:lnTo>
                  <a:pt x="7425" y="0"/>
                </a:lnTo>
                <a:lnTo>
                  <a:pt x="0" y="7425"/>
                </a:lnTo>
                <a:lnTo>
                  <a:pt x="0" y="139326"/>
                </a:lnTo>
                <a:lnTo>
                  <a:pt x="7425" y="146752"/>
                </a:lnTo>
                <a:lnTo>
                  <a:pt x="249793" y="146752"/>
                </a:lnTo>
                <a:lnTo>
                  <a:pt x="257219" y="139326"/>
                </a:lnTo>
                <a:lnTo>
                  <a:pt x="257219" y="7425"/>
                </a:lnTo>
                <a:lnTo>
                  <a:pt x="24979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444664" y="8031630"/>
            <a:ext cx="257810" cy="147320"/>
          </a:xfrm>
          <a:custGeom>
            <a:avLst/>
            <a:gdLst/>
            <a:ahLst/>
            <a:cxnLst/>
            <a:rect l="l" t="t" r="r" b="b"/>
            <a:pathLst>
              <a:path w="257809" h="147320">
                <a:moveTo>
                  <a:pt x="249794" y="0"/>
                </a:moveTo>
                <a:lnTo>
                  <a:pt x="7426" y="0"/>
                </a:lnTo>
                <a:lnTo>
                  <a:pt x="0" y="7425"/>
                </a:lnTo>
                <a:lnTo>
                  <a:pt x="0" y="139326"/>
                </a:lnTo>
                <a:lnTo>
                  <a:pt x="7426" y="146752"/>
                </a:lnTo>
                <a:lnTo>
                  <a:pt x="249794" y="146752"/>
                </a:lnTo>
                <a:lnTo>
                  <a:pt x="257220" y="139326"/>
                </a:lnTo>
                <a:lnTo>
                  <a:pt x="257220" y="7425"/>
                </a:lnTo>
                <a:lnTo>
                  <a:pt x="24979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9104304" y="7903272"/>
            <a:ext cx="661035" cy="460375"/>
          </a:xfrm>
          <a:prstGeom prst="rect">
            <a:avLst/>
          </a:prstGeom>
          <a:ln w="3175">
            <a:solidFill>
              <a:srgbClr val="D8494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229"/>
              </a:spcBef>
            </a:pPr>
            <a:r>
              <a:rPr sz="500" b="1" spc="-5" dirty="0">
                <a:latin typeface="Trebuchet MS"/>
                <a:cs typeface="Trebuchet MS"/>
              </a:rPr>
              <a:t>Tabset</a:t>
            </a:r>
            <a:endParaRPr sz="500">
              <a:latin typeface="Trebuchet MS"/>
              <a:cs typeface="Trebuchet MS"/>
            </a:endParaRPr>
          </a:p>
          <a:p>
            <a:pPr marL="120014">
              <a:lnSpc>
                <a:spcPct val="100000"/>
              </a:lnSpc>
              <a:spcBef>
                <a:spcPts val="400"/>
              </a:spcBef>
            </a:pP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Tab 1 Tab</a:t>
            </a: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500">
              <a:latin typeface="Calibri"/>
              <a:cs typeface="Calibri"/>
            </a:endParaRPr>
          </a:p>
          <a:p>
            <a:pPr marL="33020">
              <a:lnSpc>
                <a:spcPts val="565"/>
              </a:lnSpc>
              <a:spcBef>
                <a:spcPts val="464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  <a:p>
            <a:pPr marL="33020">
              <a:lnSpc>
                <a:spcPts val="565"/>
              </a:lnSpc>
            </a:pPr>
            <a:r>
              <a:rPr sz="500" b="1" spc="5" dirty="0">
                <a:latin typeface="Trebuchet MS"/>
                <a:cs typeface="Trebuchet MS"/>
              </a:rPr>
              <a:t>End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tabset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140342" y="9472548"/>
            <a:ext cx="803910" cy="279400"/>
          </a:xfrm>
          <a:prstGeom prst="rect">
            <a:avLst/>
          </a:prstGeom>
          <a:ln w="3175">
            <a:solidFill>
              <a:srgbClr val="79ABDB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1115">
              <a:lnSpc>
                <a:spcPts val="535"/>
              </a:lnSpc>
              <a:spcBef>
                <a:spcPts val="254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31115">
              <a:lnSpc>
                <a:spcPts val="500"/>
              </a:lnSpc>
            </a:pPr>
            <a:r>
              <a:rPr sz="500" spc="-40" dirty="0">
                <a:latin typeface="Meiryo UI"/>
                <a:cs typeface="Meiryo UI"/>
              </a:rPr>
              <a:t>name: </a:t>
            </a:r>
            <a:r>
              <a:rPr sz="500" spc="-35" dirty="0">
                <a:latin typeface="Meiryo UI"/>
                <a:cs typeface="Meiryo UI"/>
              </a:rPr>
              <a:t>My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Template</a:t>
            </a:r>
            <a:endParaRPr sz="500">
              <a:latin typeface="Meiryo UI"/>
              <a:cs typeface="Meiryo UI"/>
            </a:endParaRPr>
          </a:p>
          <a:p>
            <a:pPr marL="31115">
              <a:lnSpc>
                <a:spcPts val="565"/>
              </a:lnSpc>
            </a:pPr>
            <a:r>
              <a:rPr sz="500" spc="-80" dirty="0">
                <a:latin typeface="Meiryo UI"/>
                <a:cs typeface="Meiryo UI"/>
              </a:rPr>
              <a:t>—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0141279" y="5239768"/>
            <a:ext cx="639445" cy="97790"/>
          </a:xfrm>
          <a:custGeom>
            <a:avLst/>
            <a:gdLst/>
            <a:ahLst/>
            <a:cxnLst/>
            <a:rect l="l" t="t" r="r" b="b"/>
            <a:pathLst>
              <a:path w="639445" h="97789">
                <a:moveTo>
                  <a:pt x="0" y="0"/>
                </a:moveTo>
                <a:lnTo>
                  <a:pt x="638842" y="0"/>
                </a:lnTo>
                <a:lnTo>
                  <a:pt x="638842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780121" y="5239768"/>
            <a:ext cx="2294255" cy="97790"/>
          </a:xfrm>
          <a:custGeom>
            <a:avLst/>
            <a:gdLst/>
            <a:ahLst/>
            <a:cxnLst/>
            <a:rect l="l" t="t" r="r" b="b"/>
            <a:pathLst>
              <a:path w="2294255" h="97789">
                <a:moveTo>
                  <a:pt x="0" y="0"/>
                </a:moveTo>
                <a:lnTo>
                  <a:pt x="2294254" y="0"/>
                </a:lnTo>
                <a:lnTo>
                  <a:pt x="229425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07437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167002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25962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352242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44486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37493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630118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722734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815359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907974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141279" y="564421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780121" y="564421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07437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167002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25962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352242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44486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537493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30118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722734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815359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907974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141279" y="585392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780121" y="585392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07437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167002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25962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352242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44486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537493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3630118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722734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3815359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907974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141279" y="606364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780121" y="606364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07437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167002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25962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352242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44486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3537493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630118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722734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3815359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907974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141279" y="627335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780121" y="627335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307437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167002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25962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352242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44486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3537493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3630118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722734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3815359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907974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141279" y="648306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780121" y="648306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07437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167002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325962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3352242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44486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537493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630118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722734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3815359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3907974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141279" y="669278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780121" y="669278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307437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3167002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325962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3352242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344486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3537493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3630118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3722734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3815359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3907974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141279" y="690249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780121" y="690249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307437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3167002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325962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3352242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44486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537493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3630118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722734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3815359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3907974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141279" y="711220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780121" y="711220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307437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3167002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325962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3352242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344486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3537493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3630118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3722734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3815359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3907974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141279" y="732192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780121" y="732192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307437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3167002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325962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3352242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344486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3537493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3630118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3722734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3815359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3907974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141279" y="753163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780121" y="753163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307437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167002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325962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3352242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344486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537493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3630118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3722734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3815359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3907974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141279" y="774134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780121" y="774134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307437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3167002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325962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3352242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344486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3537493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3630118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3722734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3815359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3907974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141279" y="795106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780121" y="795106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307437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3167002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325962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3352242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344486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3537493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3630118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3722734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3815359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3907974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0141279" y="8160777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0780121" y="8160777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307437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3167002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325962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3352242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344486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3537493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3630118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3722734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3815359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3907974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 txBox="1"/>
          <p:nvPr/>
        </p:nvSpPr>
        <p:spPr>
          <a:xfrm>
            <a:off x="10173518" y="5129702"/>
            <a:ext cx="34925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sub-o</a:t>
            </a:r>
            <a:r>
              <a:rPr sz="500" b="1" spc="-5" dirty="0">
                <a:solidFill>
                  <a:srgbClr val="FF7E79"/>
                </a:solidFill>
                <a:latin typeface="Trebuchet MS"/>
                <a:cs typeface="Trebuchet MS"/>
              </a:rPr>
              <a:t>p</a:t>
            </a: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tion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10817640" y="5129702"/>
            <a:ext cx="36322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dirty="0">
                <a:solidFill>
                  <a:srgbClr val="FF7E79"/>
                </a:solidFill>
                <a:latin typeface="Trebuchet MS"/>
                <a:cs typeface="Trebuchet MS"/>
              </a:rPr>
              <a:t>descri</a:t>
            </a:r>
            <a:r>
              <a:rPr sz="500" b="1" spc="-15" dirty="0">
                <a:solidFill>
                  <a:srgbClr val="FF7E79"/>
                </a:solidFill>
                <a:latin typeface="Trebuchet MS"/>
                <a:cs typeface="Trebuchet MS"/>
              </a:rPr>
              <a:t>p</a:t>
            </a: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tion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10173518" y="5234558"/>
            <a:ext cx="52197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20" dirty="0">
                <a:latin typeface="Calibri"/>
                <a:cs typeface="Calibri"/>
              </a:rPr>
              <a:t>citation_package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10825126" y="5234558"/>
            <a:ext cx="316103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371725" algn="l"/>
                <a:tab pos="2738755" algn="l"/>
                <a:tab pos="3113405" algn="l"/>
              </a:tabLst>
            </a:pP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L</a:t>
            </a:r>
            <a:r>
              <a:rPr sz="500" spc="-40" dirty="0">
                <a:latin typeface="Meiryo UI"/>
                <a:cs typeface="Meiryo UI"/>
              </a:rPr>
              <a:t>a</a:t>
            </a:r>
            <a:r>
              <a:rPr sz="500" spc="-70" dirty="0">
                <a:latin typeface="Meiryo UI"/>
                <a:cs typeface="Meiryo UI"/>
              </a:rPr>
              <a:t>T</a:t>
            </a:r>
            <a:r>
              <a:rPr sz="500" spc="-45" dirty="0">
                <a:latin typeface="Meiryo UI"/>
                <a:cs typeface="Meiryo UI"/>
              </a:rPr>
              <a:t>eX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pac</a:t>
            </a:r>
            <a:r>
              <a:rPr sz="500" spc="-30" dirty="0">
                <a:latin typeface="Meiryo UI"/>
                <a:cs typeface="Meiryo UI"/>
              </a:rPr>
              <a:t>ka</a:t>
            </a:r>
            <a:r>
              <a:rPr sz="500" spc="-40" dirty="0">
                <a:latin typeface="Meiryo UI"/>
                <a:cs typeface="Meiryo UI"/>
              </a:rPr>
              <a:t>g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</a:t>
            </a:r>
            <a:r>
              <a:rPr sz="500" spc="-25" dirty="0">
                <a:latin typeface="Meiryo UI"/>
                <a:cs typeface="Meiryo UI"/>
              </a:rPr>
              <a:t>r</a:t>
            </a:r>
            <a:r>
              <a:rPr sz="500" spc="-15" dirty="0">
                <a:latin typeface="Meiryo UI"/>
                <a:cs typeface="Meiryo UI"/>
              </a:rPr>
              <a:t>o</a:t>
            </a:r>
            <a:r>
              <a:rPr sz="500" spc="-25" dirty="0">
                <a:latin typeface="Meiryo UI"/>
                <a:cs typeface="Meiryo UI"/>
              </a:rPr>
              <a:t>c</a:t>
            </a:r>
            <a:r>
              <a:rPr sz="500" spc="-30" dirty="0">
                <a:latin typeface="Meiryo UI"/>
                <a:cs typeface="Meiryo UI"/>
              </a:rPr>
              <a:t>ess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ci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20" dirty="0">
                <a:latin typeface="Meiryo UI"/>
                <a:cs typeface="Meiryo UI"/>
              </a:rPr>
              <a:t>tions,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n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0" dirty="0">
                <a:latin typeface="Meiryo UI"/>
                <a:cs typeface="Meiryo UI"/>
              </a:rPr>
              <a:t>tbi</a:t>
            </a:r>
            <a:r>
              <a:rPr sz="500" spc="-20" dirty="0">
                <a:latin typeface="Meiryo UI"/>
                <a:cs typeface="Meiryo UI"/>
              </a:rPr>
              <a:t>b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bibl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none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10173518" y="5331925"/>
            <a:ext cx="297370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4210" algn="l"/>
                <a:tab pos="2926080" algn="l"/>
              </a:tabLst>
            </a:pPr>
            <a:r>
              <a:rPr sz="500" b="1" spc="20" dirty="0">
                <a:latin typeface="Calibri"/>
                <a:cs typeface="Calibri"/>
              </a:rPr>
              <a:t>code_</a:t>
            </a:r>
            <a:r>
              <a:rPr sz="500" b="1" dirty="0">
                <a:latin typeface="Calibri"/>
                <a:cs typeface="Calibri"/>
              </a:rPr>
              <a:t>f</a:t>
            </a:r>
            <a:r>
              <a:rPr sz="500" b="1" spc="25" dirty="0">
                <a:latin typeface="Calibri"/>
                <a:cs typeface="Calibri"/>
              </a:rPr>
              <a:t>olding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5" dirty="0">
                <a:latin typeface="Meiryo UI"/>
                <a:cs typeface="Meiryo UI"/>
              </a:rPr>
              <a:t>L</a:t>
            </a:r>
            <a:r>
              <a:rPr sz="500" spc="-40" dirty="0">
                <a:latin typeface="Meiryo UI"/>
                <a:cs typeface="Meiryo UI"/>
              </a:rPr>
              <a:t>e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</a:t>
            </a:r>
            <a:r>
              <a:rPr sz="500" spc="-40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ader</a:t>
            </a:r>
            <a:r>
              <a:rPr sz="500" spc="-30" dirty="0">
                <a:latin typeface="Meiryo UI"/>
                <a:cs typeface="Meiryo UI"/>
              </a:rPr>
              <a:t>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oggle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display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25" dirty="0">
                <a:latin typeface="Meiryo UI"/>
                <a:cs typeface="Meiryo UI"/>
              </a:rPr>
              <a:t>ode,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"none</a:t>
            </a:r>
            <a:r>
              <a:rPr sz="500" spc="-7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"hide</a:t>
            </a:r>
            <a:r>
              <a:rPr sz="500" spc="-7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"</a:t>
            </a:r>
            <a:r>
              <a:rPr sz="500" spc="-20" dirty="0">
                <a:latin typeface="Meiryo UI"/>
                <a:cs typeface="Meiryo UI"/>
              </a:rPr>
              <a:t>sh</a:t>
            </a:r>
            <a:r>
              <a:rPr sz="500" spc="-25" dirty="0">
                <a:latin typeface="Meiryo UI"/>
                <a:cs typeface="Meiryo UI"/>
              </a:rPr>
              <a:t>o</a:t>
            </a:r>
            <a:r>
              <a:rPr sz="500" spc="-20" dirty="0">
                <a:latin typeface="Meiryo UI"/>
                <a:cs typeface="Meiryo UI"/>
              </a:rPr>
              <a:t>w"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10141279" y="5434502"/>
            <a:ext cx="3859529" cy="105410"/>
          </a:xfrm>
          <a:prstGeom prst="rect">
            <a:avLst/>
          </a:prstGeom>
          <a:solidFill>
            <a:srgbClr val="D0D1D2">
              <a:alpha val="25119"/>
            </a:srgbClr>
          </a:solidFill>
        </p:spPr>
        <p:txBody>
          <a:bodyPr vert="horz" wrap="square" lIns="0" tIns="1143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90"/>
              </a:spcBef>
              <a:tabLst>
                <a:tab pos="695960" algn="l"/>
                <a:tab pos="3796665" algn="l"/>
              </a:tabLst>
            </a:pPr>
            <a:r>
              <a:rPr sz="500" b="1" spc="20" dirty="0">
                <a:latin typeface="Calibri"/>
                <a:cs typeface="Calibri"/>
              </a:rPr>
              <a:t>colortheme	</a:t>
            </a:r>
            <a:r>
              <a:rPr sz="500" spc="-30" dirty="0">
                <a:latin typeface="Meiryo UI"/>
                <a:cs typeface="Meiryo UI"/>
              </a:rPr>
              <a:t>Beamer </a:t>
            </a:r>
            <a:r>
              <a:rPr sz="500" spc="-15" dirty="0">
                <a:latin typeface="Meiryo UI"/>
                <a:cs typeface="Meiryo UI"/>
              </a:rPr>
              <a:t>color </a:t>
            </a:r>
            <a:r>
              <a:rPr sz="500" spc="-25" dirty="0">
                <a:latin typeface="Meiryo UI"/>
                <a:cs typeface="Meiryo UI"/>
              </a:rPr>
              <a:t>theme</a:t>
            </a:r>
            <a:r>
              <a:rPr sz="500" spc="-14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10173518" y="5510182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577590" algn="l"/>
              </a:tabLst>
            </a:pPr>
            <a:r>
              <a:rPr sz="500" b="1" spc="30" dirty="0">
                <a:latin typeface="Calibri"/>
                <a:cs typeface="Calibri"/>
              </a:rPr>
              <a:t>css	</a:t>
            </a:r>
            <a:r>
              <a:rPr sz="500" spc="-45" dirty="0">
                <a:latin typeface="Meiryo UI"/>
                <a:cs typeface="Meiryo UI"/>
              </a:rPr>
              <a:t>CSS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style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	</a:t>
            </a:r>
            <a:r>
              <a:rPr sz="500" spc="-65" dirty="0">
                <a:latin typeface="Meiryo UI"/>
                <a:cs typeface="Meiryo UI"/>
              </a:rPr>
              <a:t>X	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90265" algn="l"/>
              </a:tabLst>
            </a:pPr>
            <a:r>
              <a:rPr sz="500" b="1" spc="20" dirty="0">
                <a:latin typeface="Calibri"/>
                <a:cs typeface="Calibri"/>
              </a:rPr>
              <a:t>dev	</a:t>
            </a:r>
            <a:r>
              <a:rPr sz="500" spc="-25" dirty="0">
                <a:latin typeface="Meiryo UI"/>
                <a:cs typeface="Meiryo UI"/>
              </a:rPr>
              <a:t>Graphics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device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for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figure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(e.g.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"png")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X X 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10173518" y="5743862"/>
            <a:ext cx="371538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4210" algn="l"/>
                <a:tab pos="3667125" algn="l"/>
              </a:tabLst>
            </a:pPr>
            <a:r>
              <a:rPr sz="500" b="1" spc="25" dirty="0">
                <a:latin typeface="Calibri"/>
                <a:cs typeface="Calibri"/>
              </a:rPr>
              <a:t>du</a:t>
            </a:r>
            <a:r>
              <a:rPr sz="500" b="1" dirty="0">
                <a:latin typeface="Calibri"/>
                <a:cs typeface="Calibri"/>
              </a:rPr>
              <a:t>r</a:t>
            </a:r>
            <a:r>
              <a:rPr sz="500" b="1" spc="15" dirty="0">
                <a:latin typeface="Calibri"/>
                <a:cs typeface="Calibri"/>
              </a:rPr>
              <a:t>a</a:t>
            </a:r>
            <a:r>
              <a:rPr sz="500" b="1" spc="20" dirty="0">
                <a:latin typeface="Calibri"/>
                <a:cs typeface="Calibri"/>
              </a:rPr>
              <a:t>tion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Add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20" dirty="0">
                <a:latin typeface="Meiryo UI"/>
                <a:cs typeface="Meiryo UI"/>
              </a:rPr>
              <a:t>ount</a:t>
            </a:r>
            <a:r>
              <a:rPr sz="500" spc="-10" dirty="0">
                <a:latin typeface="Meiryo UI"/>
                <a:cs typeface="Meiryo UI"/>
              </a:rPr>
              <a:t>d</a:t>
            </a:r>
            <a:r>
              <a:rPr sz="500" spc="-15" dirty="0">
                <a:latin typeface="Meiryo UI"/>
                <a:cs typeface="Meiryo UI"/>
              </a:rPr>
              <a:t>o</a:t>
            </a:r>
            <a:r>
              <a:rPr sz="500" spc="-30" dirty="0">
                <a:latin typeface="Meiryo UI"/>
                <a:cs typeface="Meiryo UI"/>
              </a:rPr>
              <a:t>wn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timer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(in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minu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40" dirty="0">
                <a:latin typeface="Meiryo UI"/>
                <a:cs typeface="Meiryo UI"/>
              </a:rPr>
              <a:t>es)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20" dirty="0">
                <a:latin typeface="Meiryo UI"/>
                <a:cs typeface="Meiryo UI"/>
              </a:rPr>
              <a:t>o</a:t>
            </a:r>
            <a:r>
              <a:rPr sz="500" spc="-25" dirty="0">
                <a:latin typeface="Meiryo UI"/>
                <a:cs typeface="Meiryo UI"/>
              </a:rPr>
              <a:t>ter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10173518" y="5824752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577590" algn="l"/>
              </a:tabLst>
            </a:pPr>
            <a:r>
              <a:rPr sz="500" b="1" spc="20" dirty="0">
                <a:latin typeface="Calibri"/>
                <a:cs typeface="Calibri"/>
              </a:rPr>
              <a:t>fig_caption	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figures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rendered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captions?	</a:t>
            </a:r>
            <a:r>
              <a:rPr sz="500" spc="-65" dirty="0">
                <a:latin typeface="Meiryo UI"/>
                <a:cs typeface="Meiryo UI"/>
              </a:rPr>
              <a:t>X     X  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   X  </a:t>
            </a:r>
            <a:r>
              <a:rPr sz="500" spc="3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2926080" algn="l"/>
              </a:tabLst>
            </a:pPr>
            <a:r>
              <a:rPr sz="500" b="1" spc="5" dirty="0">
                <a:latin typeface="Calibri"/>
                <a:cs typeface="Calibri"/>
              </a:rPr>
              <a:t>fig_height, fig_width     </a:t>
            </a:r>
            <a:r>
              <a:rPr sz="500" spc="-25" dirty="0">
                <a:latin typeface="Meiryo UI"/>
                <a:cs typeface="Meiryo UI"/>
              </a:rPr>
              <a:t>Default figure </a:t>
            </a:r>
            <a:r>
              <a:rPr sz="500" spc="-20" dirty="0">
                <a:latin typeface="Meiryo UI"/>
                <a:cs typeface="Meiryo UI"/>
              </a:rPr>
              <a:t>height and </a:t>
            </a:r>
            <a:r>
              <a:rPr sz="500" spc="-15" dirty="0">
                <a:latin typeface="Meiryo UI"/>
                <a:cs typeface="Meiryo UI"/>
              </a:rPr>
              <a:t>width </a:t>
            </a:r>
            <a:r>
              <a:rPr sz="500" spc="-25" dirty="0">
                <a:latin typeface="Meiryo UI"/>
                <a:cs typeface="Meiryo UI"/>
              </a:rPr>
              <a:t>(in inches)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	</a:t>
            </a:r>
            <a:r>
              <a:rPr sz="500" spc="-65" dirty="0">
                <a:latin typeface="Meiryo UI"/>
                <a:cs typeface="Meiryo UI"/>
              </a:rPr>
              <a:t>X     X    X     X    X    X     X    X    X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10173518" y="6034463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667125" algn="l"/>
              </a:tabLst>
            </a:pPr>
            <a:r>
              <a:rPr sz="500" b="1" spc="25" dirty="0">
                <a:latin typeface="Calibri"/>
                <a:cs typeface="Calibri"/>
              </a:rPr>
              <a:t>highlight	</a:t>
            </a:r>
            <a:r>
              <a:rPr sz="500" spc="-30" dirty="0">
                <a:latin typeface="Meiryo UI"/>
                <a:cs typeface="Meiryo UI"/>
              </a:rPr>
              <a:t>Syntax </a:t>
            </a:r>
            <a:r>
              <a:rPr sz="500" spc="-25" dirty="0">
                <a:latin typeface="Meiryo UI"/>
                <a:cs typeface="Meiryo UI"/>
              </a:rPr>
              <a:t>highlighting: </a:t>
            </a:r>
            <a:r>
              <a:rPr sz="500" spc="-35" dirty="0">
                <a:latin typeface="Meiryo UI"/>
                <a:cs typeface="Meiryo UI"/>
              </a:rPr>
              <a:t>"tango", </a:t>
            </a:r>
            <a:r>
              <a:rPr sz="500" spc="-30" dirty="0">
                <a:latin typeface="Meiryo UI"/>
                <a:cs typeface="Meiryo UI"/>
              </a:rPr>
              <a:t>"pygments",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"kate","zenburn",</a:t>
            </a:r>
            <a:r>
              <a:rPr sz="500" spc="-4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"textmate"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 </a:t>
            </a:r>
            <a:r>
              <a:rPr sz="500" spc="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210560" algn="l"/>
                <a:tab pos="3390265" algn="l"/>
              </a:tabLst>
            </a:pPr>
            <a:r>
              <a:rPr sz="500" b="1" spc="25" dirty="0">
                <a:latin typeface="Calibri"/>
                <a:cs typeface="Calibri"/>
              </a:rPr>
              <a:t>includes	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content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place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(in_header,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before_body,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after_body)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	X     X    X    X  </a:t>
            </a:r>
            <a:r>
              <a:rPr sz="500" spc="1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10173518" y="6244179"/>
            <a:ext cx="3812540" cy="212280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3577590" algn="l"/>
              </a:tabLst>
            </a:pPr>
            <a:r>
              <a:rPr sz="500" b="1" spc="20" dirty="0">
                <a:latin typeface="Calibri"/>
                <a:cs typeface="Calibri"/>
              </a:rPr>
              <a:t>incremental	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bullets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appear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one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time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(on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presenter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mouse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clicks)?	</a:t>
            </a:r>
            <a:r>
              <a:rPr sz="500" spc="-65" dirty="0">
                <a:latin typeface="Meiryo UI"/>
                <a:cs typeface="Meiryo UI"/>
              </a:rPr>
              <a:t>X 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112770" algn="l"/>
                <a:tab pos="3577590" algn="l"/>
              </a:tabLst>
            </a:pPr>
            <a:r>
              <a:rPr sz="500" b="1" spc="25" dirty="0">
                <a:latin typeface="Calibri"/>
                <a:cs typeface="Calibri"/>
              </a:rPr>
              <a:t>keep_md	</a:t>
            </a:r>
            <a:r>
              <a:rPr sz="500" spc="-35" dirty="0">
                <a:latin typeface="Meiryo UI"/>
                <a:cs typeface="Meiryo UI"/>
              </a:rPr>
              <a:t>Save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copy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.md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that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contains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knitr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	</a:t>
            </a:r>
            <a:r>
              <a:rPr sz="500" spc="-65" dirty="0">
                <a:latin typeface="Meiryo UI"/>
                <a:cs typeface="Meiryo UI"/>
              </a:rPr>
              <a:t>X	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3023235" algn="l"/>
                <a:tab pos="3764915" algn="l"/>
              </a:tabLst>
            </a:pPr>
            <a:r>
              <a:rPr sz="500" b="1" spc="20" dirty="0">
                <a:latin typeface="Calibri"/>
                <a:cs typeface="Calibri"/>
              </a:rPr>
              <a:t>keep_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5" dirty="0">
                <a:latin typeface="Calibri"/>
                <a:cs typeface="Calibri"/>
              </a:rPr>
              <a:t>e</a:t>
            </a:r>
            <a:r>
              <a:rPr sz="500" b="1" spc="25" dirty="0">
                <a:latin typeface="Calibri"/>
                <a:cs typeface="Calibri"/>
              </a:rPr>
              <a:t>x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5" dirty="0">
                <a:latin typeface="Meiryo UI"/>
                <a:cs typeface="Meiryo UI"/>
              </a:rPr>
              <a:t>Sav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15" dirty="0">
                <a:latin typeface="Meiryo UI"/>
                <a:cs typeface="Meiryo UI"/>
              </a:rPr>
              <a:t>p</a:t>
            </a:r>
            <a:r>
              <a:rPr sz="500" spc="-40" dirty="0">
                <a:latin typeface="Meiryo UI"/>
                <a:cs typeface="Meiryo UI"/>
              </a:rPr>
              <a:t>y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70" dirty="0">
                <a:latin typeface="Meiryo UI"/>
                <a:cs typeface="Meiryo UI"/>
              </a:rPr>
              <a:t>.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5" dirty="0">
                <a:latin typeface="Meiryo UI"/>
                <a:cs typeface="Meiryo UI"/>
              </a:rPr>
              <a:t>on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ains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knitr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023235" algn="l"/>
                <a:tab pos="3577590" algn="l"/>
                <a:tab pos="3764915" algn="l"/>
              </a:tabLst>
            </a:pPr>
            <a:r>
              <a:rPr sz="500" b="1" spc="15" dirty="0">
                <a:latin typeface="Calibri"/>
                <a:cs typeface="Calibri"/>
              </a:rPr>
              <a:t>l</a:t>
            </a:r>
            <a:r>
              <a:rPr sz="500" b="1" spc="20" dirty="0">
                <a:latin typeface="Calibri"/>
                <a:cs typeface="Calibri"/>
              </a:rPr>
              <a:t>a</a:t>
            </a:r>
            <a:r>
              <a:rPr sz="500" b="1" spc="5" dirty="0">
                <a:latin typeface="Calibri"/>
                <a:cs typeface="Calibri"/>
              </a:rPr>
              <a:t>te</a:t>
            </a:r>
            <a:r>
              <a:rPr sz="500" b="1" spc="20" dirty="0">
                <a:latin typeface="Calibri"/>
                <a:cs typeface="Calibri"/>
              </a:rPr>
              <a:t>x_engine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Engine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</a:t>
            </a:r>
            <a:r>
              <a:rPr sz="500" spc="-25" dirty="0">
                <a:latin typeface="Meiryo UI"/>
                <a:cs typeface="Meiryo UI"/>
              </a:rPr>
              <a:t>ender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" dirty="0">
                <a:latin typeface="Meiryo UI"/>
                <a:cs typeface="Meiryo UI"/>
              </a:rPr>
              <a:t>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"pdfl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x</a:t>
            </a:r>
            <a:r>
              <a:rPr sz="500" spc="-8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"</a:t>
            </a:r>
            <a:r>
              <a:rPr sz="500" spc="-35" dirty="0">
                <a:latin typeface="Meiryo UI"/>
                <a:cs typeface="Meiryo UI"/>
              </a:rPr>
              <a:t>x</a:t>
            </a:r>
            <a:r>
              <a:rPr sz="500" spc="-15" dirty="0">
                <a:latin typeface="Meiryo UI"/>
                <a:cs typeface="Meiryo UI"/>
              </a:rPr>
              <a:t>el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x</a:t>
            </a:r>
            <a:r>
              <a:rPr sz="500" spc="-8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"lual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0" dirty="0">
                <a:latin typeface="Meiryo UI"/>
                <a:cs typeface="Meiryo UI"/>
              </a:rPr>
              <a:t>x"</a:t>
            </a:r>
            <a:r>
              <a:rPr sz="500" dirty="0">
                <a:latin typeface="Meiryo UI"/>
                <a:cs typeface="Meiryo UI"/>
              </a:rPr>
              <a:t>	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	</a:t>
            </a:r>
            <a:r>
              <a:rPr sz="500" spc="-45" dirty="0">
                <a:latin typeface="Meiryo UI"/>
                <a:cs typeface="Meiryo UI"/>
              </a:rPr>
              <a:t>X  </a:t>
            </a:r>
            <a:r>
              <a:rPr sz="500" b="1" spc="20" dirty="0">
                <a:latin typeface="Calibri"/>
                <a:cs typeface="Calibri"/>
              </a:rPr>
              <a:t>lib_dir	</a:t>
            </a:r>
            <a:r>
              <a:rPr sz="500" spc="-25" dirty="0">
                <a:latin typeface="Meiryo UI"/>
                <a:cs typeface="Meiryo UI"/>
              </a:rPr>
              <a:t>Directory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dependency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(Bootstrap,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MathJax,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etc.)	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mathjax	</a:t>
            </a:r>
            <a:r>
              <a:rPr sz="500" spc="-30" dirty="0">
                <a:latin typeface="Meiryo UI"/>
                <a:cs typeface="Meiryo UI"/>
              </a:rPr>
              <a:t>Set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local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URL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local/URL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version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MathJax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equations   </a:t>
            </a:r>
            <a:r>
              <a:rPr sz="500" spc="1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md_extensions	</a:t>
            </a:r>
            <a:r>
              <a:rPr sz="500" spc="-25" dirty="0">
                <a:latin typeface="Meiryo UI"/>
                <a:cs typeface="Meiryo UI"/>
              </a:rPr>
              <a:t>Markdown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extensions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add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default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definition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	</a:t>
            </a:r>
            <a:r>
              <a:rPr sz="500" spc="-65" dirty="0">
                <a:latin typeface="Meiryo UI"/>
                <a:cs typeface="Meiryo UI"/>
              </a:rPr>
              <a:t>X X X X X X X X X X  </a:t>
            </a:r>
            <a:r>
              <a:rPr sz="500" b="1" spc="20" dirty="0">
                <a:latin typeface="Calibri"/>
                <a:cs typeface="Calibri"/>
              </a:rPr>
              <a:t>number_sections	</a:t>
            </a:r>
            <a:r>
              <a:rPr sz="500" spc="-25" dirty="0">
                <a:latin typeface="Meiryo UI"/>
                <a:cs typeface="Meiryo UI"/>
              </a:rPr>
              <a:t>Add </a:t>
            </a:r>
            <a:r>
              <a:rPr sz="500" spc="-20" dirty="0">
                <a:latin typeface="Meiryo UI"/>
                <a:cs typeface="Meiryo UI"/>
              </a:rPr>
              <a:t>section </a:t>
            </a:r>
            <a:r>
              <a:rPr sz="500" spc="-25" dirty="0">
                <a:latin typeface="Meiryo UI"/>
                <a:cs typeface="Meiryo UI"/>
              </a:rPr>
              <a:t>numbering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headers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spc="-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112770" algn="l"/>
                <a:tab pos="3390265" algn="l"/>
              </a:tabLst>
            </a:pPr>
            <a:r>
              <a:rPr sz="500" b="1" spc="25" dirty="0">
                <a:latin typeface="Calibri"/>
                <a:cs typeface="Calibri"/>
              </a:rPr>
              <a:t>pandoc_args	</a:t>
            </a:r>
            <a:r>
              <a:rPr sz="500" spc="-15" dirty="0">
                <a:latin typeface="Meiryo UI"/>
                <a:cs typeface="Meiryo UI"/>
              </a:rPr>
              <a:t>Additional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arguments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pass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Pandoc	</a:t>
            </a:r>
            <a:r>
              <a:rPr sz="500" spc="-65" dirty="0">
                <a:latin typeface="Meiryo UI"/>
                <a:cs typeface="Meiryo UI"/>
              </a:rPr>
              <a:t>X X X X X X X X X X  </a:t>
            </a:r>
            <a:r>
              <a:rPr sz="500" b="1" spc="20" dirty="0">
                <a:latin typeface="Calibri"/>
                <a:cs typeface="Calibri"/>
              </a:rPr>
              <a:t>preserve_yaml	</a:t>
            </a:r>
            <a:r>
              <a:rPr sz="500" spc="-25" dirty="0">
                <a:latin typeface="Meiryo UI"/>
                <a:cs typeface="Meiryo UI"/>
              </a:rPr>
              <a:t>Preserve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front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matter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final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document?			</a:t>
            </a:r>
            <a:r>
              <a:rPr sz="500" spc="-65" dirty="0">
                <a:latin typeface="Meiryo UI"/>
                <a:cs typeface="Meiryo UI"/>
              </a:rPr>
              <a:t>X  </a:t>
            </a:r>
            <a:r>
              <a:rPr sz="500" b="1" spc="15" dirty="0">
                <a:latin typeface="Calibri"/>
                <a:cs typeface="Calibri"/>
              </a:rPr>
              <a:t>reference_docx	</a:t>
            </a:r>
            <a:r>
              <a:rPr sz="500" spc="-20" dirty="0">
                <a:latin typeface="Meiryo UI"/>
                <a:cs typeface="Meiryo UI"/>
              </a:rPr>
              <a:t>docx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whose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styles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copied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when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producing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docx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577590" algn="l"/>
                <a:tab pos="3764915" algn="l"/>
              </a:tabLst>
            </a:pPr>
            <a:r>
              <a:rPr sz="500" b="1" spc="20" dirty="0">
                <a:latin typeface="Calibri"/>
                <a:cs typeface="Calibri"/>
              </a:rPr>
              <a:t>self_contained	</a:t>
            </a:r>
            <a:r>
              <a:rPr sz="500" spc="-25" dirty="0">
                <a:latin typeface="Meiryo UI"/>
                <a:cs typeface="Meiryo UI"/>
              </a:rPr>
              <a:t>Embed </a:t>
            </a:r>
            <a:r>
              <a:rPr sz="500" spc="-20" dirty="0">
                <a:latin typeface="Meiryo UI"/>
                <a:cs typeface="Meiryo UI"/>
              </a:rPr>
              <a:t>dependencies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doc	</a:t>
            </a:r>
            <a:r>
              <a:rPr sz="500" spc="-65" dirty="0">
                <a:latin typeface="Meiryo UI"/>
                <a:cs typeface="Meiryo UI"/>
              </a:rPr>
              <a:t>X	X X  </a:t>
            </a:r>
            <a:r>
              <a:rPr sz="500" b="1" spc="20" dirty="0">
                <a:latin typeface="Calibri"/>
                <a:cs typeface="Calibri"/>
              </a:rPr>
              <a:t>slide_lev</a:t>
            </a:r>
            <a:r>
              <a:rPr sz="500" b="1" spc="15" dirty="0">
                <a:latin typeface="Calibri"/>
                <a:cs typeface="Calibri"/>
              </a:rPr>
              <a:t>el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" dirty="0">
                <a:latin typeface="Meiryo UI"/>
                <a:cs typeface="Meiryo UI"/>
              </a:rPr>
              <a:t>l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45" dirty="0">
                <a:latin typeface="Meiryo UI"/>
                <a:cs typeface="Meiryo UI"/>
              </a:rPr>
              <a:t>w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40" dirty="0">
                <a:latin typeface="Meiryo UI"/>
                <a:cs typeface="Meiryo UI"/>
              </a:rPr>
              <a:t>s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0" dirty="0">
                <a:latin typeface="Meiryo UI"/>
                <a:cs typeface="Meiryo UI"/>
              </a:rPr>
              <a:t>ading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le</a:t>
            </a:r>
            <a:r>
              <a:rPr sz="500" spc="-45" dirty="0">
                <a:latin typeface="Meiryo UI"/>
                <a:cs typeface="Meiryo UI"/>
              </a:rPr>
              <a:t>v</a:t>
            </a:r>
            <a:r>
              <a:rPr sz="500" spc="-10" dirty="0">
                <a:latin typeface="Meiryo UI"/>
                <a:cs typeface="Meiryo UI"/>
              </a:rPr>
              <a:t>el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defines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individual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dirty="0">
                <a:latin typeface="Meiryo UI"/>
                <a:cs typeface="Meiryo UI"/>
              </a:rPr>
              <a:t>			</a:t>
            </a:r>
            <a:r>
              <a:rPr sz="500" spc="-45" dirty="0">
                <a:latin typeface="Meiryo UI"/>
                <a:cs typeface="Meiryo UI"/>
              </a:rPr>
              <a:t>X  </a:t>
            </a:r>
            <a:r>
              <a:rPr sz="500" b="1" spc="25" dirty="0">
                <a:latin typeface="Calibri"/>
                <a:cs typeface="Calibri"/>
              </a:rPr>
              <a:t>smaller	</a:t>
            </a:r>
            <a:r>
              <a:rPr sz="500" spc="-30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smaller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font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size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presentation?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210560" algn="l"/>
                <a:tab pos="3577590" algn="l"/>
                <a:tab pos="3667125" algn="l"/>
                <a:tab pos="3764915" algn="l"/>
              </a:tabLst>
            </a:pPr>
            <a:r>
              <a:rPr sz="500" b="1" spc="25" dirty="0">
                <a:latin typeface="Calibri"/>
                <a:cs typeface="Calibri"/>
              </a:rPr>
              <a:t>smart	</a:t>
            </a:r>
            <a:r>
              <a:rPr sz="500" spc="-25" dirty="0">
                <a:latin typeface="Meiryo UI"/>
                <a:cs typeface="Meiryo UI"/>
              </a:rPr>
              <a:t>Convert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straight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quotes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curly,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dashes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em-dashes,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dirty="0">
                <a:latin typeface="Meiryo UI"/>
                <a:cs typeface="Meiryo UI"/>
              </a:rPr>
              <a:t>…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ellipses,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etc.	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template	</a:t>
            </a:r>
            <a:r>
              <a:rPr sz="500" spc="-20" dirty="0">
                <a:latin typeface="Meiryo UI"/>
                <a:cs typeface="Meiryo UI"/>
              </a:rPr>
              <a:t>Pandoc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template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when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rendering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quarterly_report.html).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		X X  </a:t>
            </a:r>
            <a:r>
              <a:rPr sz="500" b="1" spc="20" dirty="0">
                <a:latin typeface="Calibri"/>
                <a:cs typeface="Calibri"/>
              </a:rPr>
              <a:t>theme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15" dirty="0">
                <a:latin typeface="Meiryo UI"/>
                <a:cs typeface="Meiryo UI"/>
              </a:rPr>
              <a:t>Bo</a:t>
            </a:r>
            <a:r>
              <a:rPr sz="500" spc="-25" dirty="0">
                <a:latin typeface="Meiryo UI"/>
                <a:cs typeface="Meiryo UI"/>
              </a:rPr>
              <a:t>ots</a:t>
            </a:r>
            <a:r>
              <a:rPr sz="500" spc="-50" dirty="0">
                <a:latin typeface="Meiryo UI"/>
                <a:cs typeface="Meiryo UI"/>
              </a:rPr>
              <a:t>w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ch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B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30" dirty="0">
                <a:latin typeface="Meiryo UI"/>
                <a:cs typeface="Meiryo UI"/>
              </a:rPr>
              <a:t>amer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theme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40" dirty="0">
                <a:latin typeface="Meiryo UI"/>
                <a:cs typeface="Meiryo UI"/>
              </a:rPr>
              <a:t>g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	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00095" algn="l"/>
                <a:tab pos="3764915" algn="l"/>
              </a:tabLst>
            </a:pPr>
            <a:r>
              <a:rPr sz="500" b="1" spc="5" dirty="0">
                <a:latin typeface="Calibri"/>
                <a:cs typeface="Calibri"/>
              </a:rPr>
              <a:t>t</a:t>
            </a:r>
            <a:r>
              <a:rPr sz="500" b="1" spc="25" dirty="0">
                <a:latin typeface="Calibri"/>
                <a:cs typeface="Calibri"/>
              </a:rPr>
              <a:t>oc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Add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</a:t>
            </a:r>
            <a:r>
              <a:rPr sz="500" spc="-15" dirty="0">
                <a:latin typeface="Meiryo UI"/>
                <a:cs typeface="Meiryo UI"/>
              </a:rPr>
              <a:t>able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5" dirty="0">
                <a:latin typeface="Meiryo UI"/>
                <a:cs typeface="Meiryo UI"/>
              </a:rPr>
              <a:t>on</a:t>
            </a:r>
            <a:r>
              <a:rPr sz="500" spc="-20" dirty="0">
                <a:latin typeface="Meiryo UI"/>
                <a:cs typeface="Meiryo UI"/>
              </a:rPr>
              <a:t>t</a:t>
            </a:r>
            <a:r>
              <a:rPr sz="500" spc="-25" dirty="0">
                <a:latin typeface="Meiryo UI"/>
                <a:cs typeface="Meiryo UI"/>
              </a:rPr>
              <a:t>ent</a:t>
            </a:r>
            <a:r>
              <a:rPr sz="500" spc="-30" dirty="0">
                <a:latin typeface="Meiryo UI"/>
                <a:cs typeface="Meiryo UI"/>
              </a:rPr>
              <a:t>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s</a:t>
            </a:r>
            <a:r>
              <a:rPr sz="500" spc="-30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art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00095" algn="l"/>
              </a:tabLst>
            </a:pPr>
            <a:r>
              <a:rPr sz="500" b="1" spc="20" dirty="0">
                <a:latin typeface="Calibri"/>
                <a:cs typeface="Calibri"/>
              </a:rPr>
              <a:t>toc_depth	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lowest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level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headings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add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table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contents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4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X</a:t>
            </a:r>
            <a:r>
              <a:rPr sz="500" spc="-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</a:tabLst>
            </a:pPr>
            <a:r>
              <a:rPr sz="500" b="1" spc="15" dirty="0">
                <a:latin typeface="Calibri"/>
                <a:cs typeface="Calibri"/>
              </a:rPr>
              <a:t>toc_float	</a:t>
            </a:r>
            <a:r>
              <a:rPr sz="500" spc="-20" dirty="0">
                <a:latin typeface="Meiryo UI"/>
                <a:cs typeface="Meiryo UI"/>
              </a:rPr>
              <a:t>Float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table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contents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left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main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content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13066244" y="5051231"/>
            <a:ext cx="923290" cy="194310"/>
          </a:xfrm>
          <a:prstGeom prst="rect">
            <a:avLst/>
          </a:prstGeom>
        </p:spPr>
        <p:txBody>
          <a:bodyPr vert="vert270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latin typeface="Meiryo UI"/>
                <a:cs typeface="Meiryo UI"/>
              </a:rPr>
              <a:t>html</a:t>
            </a:r>
            <a:endParaRPr sz="400">
              <a:latin typeface="Meiryo UI"/>
              <a:cs typeface="Meiryo UI"/>
            </a:endParaRPr>
          </a:p>
          <a:p>
            <a:pPr marL="12700" marR="60325">
              <a:lnSpc>
                <a:spcPct val="150500"/>
              </a:lnSpc>
              <a:spcBef>
                <a:spcPts val="40"/>
              </a:spcBef>
            </a:pPr>
            <a:r>
              <a:rPr sz="400" spc="-15" dirty="0">
                <a:latin typeface="Meiryo UI"/>
                <a:cs typeface="Meiryo UI"/>
              </a:rPr>
              <a:t>pdf  </a:t>
            </a:r>
            <a:r>
              <a:rPr sz="400" spc="-5" dirty="0">
                <a:latin typeface="Meiryo UI"/>
                <a:cs typeface="Meiryo UI"/>
              </a:rPr>
              <a:t>w</a:t>
            </a:r>
            <a:r>
              <a:rPr sz="400" dirty="0">
                <a:latin typeface="Meiryo UI"/>
                <a:cs typeface="Meiryo UI"/>
              </a:rPr>
              <a:t>o</a:t>
            </a:r>
            <a:r>
              <a:rPr sz="400" spc="-5" dirty="0">
                <a:latin typeface="Meiryo UI"/>
                <a:cs typeface="Meiryo UI"/>
              </a:rPr>
              <a:t>r</a:t>
            </a:r>
            <a:r>
              <a:rPr sz="400" dirty="0">
                <a:latin typeface="Meiryo UI"/>
                <a:cs typeface="Meiryo UI"/>
              </a:rPr>
              <a:t>d  </a:t>
            </a:r>
            <a:r>
              <a:rPr sz="400" spc="-15" dirty="0">
                <a:latin typeface="Meiryo UI"/>
                <a:cs typeface="Meiryo UI"/>
              </a:rPr>
              <a:t>odt  </a:t>
            </a:r>
            <a:r>
              <a:rPr sz="400" spc="-20" dirty="0">
                <a:latin typeface="Meiryo UI"/>
                <a:cs typeface="Meiryo UI"/>
              </a:rPr>
              <a:t>rtf  </a:t>
            </a:r>
            <a:r>
              <a:rPr sz="400" spc="-30" dirty="0">
                <a:latin typeface="Meiryo UI"/>
                <a:cs typeface="Meiryo UI"/>
              </a:rPr>
              <a:t>md</a:t>
            </a:r>
            <a:endParaRPr sz="4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400" spc="-20" dirty="0">
                <a:latin typeface="Meiryo UI"/>
                <a:cs typeface="Meiryo UI"/>
              </a:rPr>
              <a:t>gituhb</a:t>
            </a:r>
            <a:endParaRPr sz="400">
              <a:latin typeface="Meiryo UI"/>
              <a:cs typeface="Meiryo UI"/>
            </a:endParaRPr>
          </a:p>
          <a:p>
            <a:pPr marL="12700" marR="5080">
              <a:lnSpc>
                <a:spcPct val="147400"/>
              </a:lnSpc>
              <a:spcBef>
                <a:spcPts val="60"/>
              </a:spcBef>
            </a:pPr>
            <a:r>
              <a:rPr sz="400" dirty="0">
                <a:latin typeface="Meiryo UI"/>
                <a:cs typeface="Meiryo UI"/>
              </a:rPr>
              <a:t>ioslides  </a:t>
            </a:r>
            <a:r>
              <a:rPr sz="400" spc="-15" dirty="0">
                <a:latin typeface="Meiryo UI"/>
                <a:cs typeface="Meiryo UI"/>
              </a:rPr>
              <a:t>slidy  </a:t>
            </a:r>
            <a:r>
              <a:rPr sz="400" dirty="0">
                <a:latin typeface="Meiryo UI"/>
                <a:cs typeface="Meiryo UI"/>
              </a:rPr>
              <a:t>b</a:t>
            </a:r>
            <a:r>
              <a:rPr sz="400" spc="-10" dirty="0">
                <a:latin typeface="Meiryo UI"/>
                <a:cs typeface="Meiryo UI"/>
              </a:rPr>
              <a:t>e</a:t>
            </a:r>
            <a:r>
              <a:rPr sz="400" dirty="0">
                <a:latin typeface="Meiryo UI"/>
                <a:cs typeface="Meiryo UI"/>
              </a:rPr>
              <a:t>amer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10128579" y="8462647"/>
            <a:ext cx="1443355" cy="331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25"/>
              </a:spcBef>
            </a:pPr>
            <a:r>
              <a:rPr sz="1450" spc="-105" dirty="0">
                <a:solidFill>
                  <a:srgbClr val="D84942"/>
                </a:solidFill>
                <a:latin typeface="Meiryo UI"/>
                <a:cs typeface="Meiryo UI"/>
              </a:rPr>
              <a:t>Table</a:t>
            </a:r>
            <a:r>
              <a:rPr sz="1450" spc="-24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00" dirty="0">
                <a:solidFill>
                  <a:srgbClr val="D84942"/>
                </a:solidFill>
                <a:latin typeface="Meiryo UI"/>
                <a:cs typeface="Meiryo UI"/>
              </a:rPr>
              <a:t>Suggestions</a:t>
            </a:r>
            <a:endParaRPr sz="14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500" spc="-30" dirty="0">
                <a:latin typeface="Meiryo UI"/>
                <a:cs typeface="Meiryo UI"/>
              </a:rPr>
              <a:t>Several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functions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format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data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tables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11341288" y="8784198"/>
            <a:ext cx="516890" cy="441959"/>
          </a:xfrm>
          <a:custGeom>
            <a:avLst/>
            <a:gdLst/>
            <a:ahLst/>
            <a:cxnLst/>
            <a:rect l="l" t="t" r="r" b="b"/>
            <a:pathLst>
              <a:path w="516890" h="441959">
                <a:moveTo>
                  <a:pt x="23012" y="0"/>
                </a:moveTo>
                <a:lnTo>
                  <a:pt x="493781" y="0"/>
                </a:lnTo>
                <a:lnTo>
                  <a:pt x="502738" y="1808"/>
                </a:lnTo>
                <a:lnTo>
                  <a:pt x="510053" y="6740"/>
                </a:lnTo>
                <a:lnTo>
                  <a:pt x="514985" y="14054"/>
                </a:lnTo>
                <a:lnTo>
                  <a:pt x="516793" y="23012"/>
                </a:lnTo>
                <a:lnTo>
                  <a:pt x="516793" y="418883"/>
                </a:lnTo>
                <a:lnTo>
                  <a:pt x="514985" y="427841"/>
                </a:lnTo>
                <a:lnTo>
                  <a:pt x="510053" y="435155"/>
                </a:lnTo>
                <a:lnTo>
                  <a:pt x="502738" y="440087"/>
                </a:lnTo>
                <a:lnTo>
                  <a:pt x="493781" y="441896"/>
                </a:lnTo>
                <a:lnTo>
                  <a:pt x="23012" y="441896"/>
                </a:lnTo>
                <a:lnTo>
                  <a:pt x="14054" y="440087"/>
                </a:lnTo>
                <a:lnTo>
                  <a:pt x="6740" y="435155"/>
                </a:lnTo>
                <a:lnTo>
                  <a:pt x="1808" y="427841"/>
                </a:lnTo>
                <a:lnTo>
                  <a:pt x="0" y="418883"/>
                </a:lnTo>
                <a:lnTo>
                  <a:pt x="0" y="23012"/>
                </a:lnTo>
                <a:lnTo>
                  <a:pt x="1808" y="14054"/>
                </a:lnTo>
                <a:lnTo>
                  <a:pt x="6740" y="6740"/>
                </a:lnTo>
                <a:lnTo>
                  <a:pt x="14054" y="1808"/>
                </a:lnTo>
                <a:lnTo>
                  <a:pt x="23012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0138657" y="8781624"/>
            <a:ext cx="520065" cy="441959"/>
          </a:xfrm>
          <a:custGeom>
            <a:avLst/>
            <a:gdLst/>
            <a:ahLst/>
            <a:cxnLst/>
            <a:rect l="l" t="t" r="r" b="b"/>
            <a:pathLst>
              <a:path w="520065" h="441959">
                <a:moveTo>
                  <a:pt x="23012" y="0"/>
                </a:moveTo>
                <a:lnTo>
                  <a:pt x="496579" y="0"/>
                </a:lnTo>
                <a:lnTo>
                  <a:pt x="505537" y="1808"/>
                </a:lnTo>
                <a:lnTo>
                  <a:pt x="512851" y="6740"/>
                </a:lnTo>
                <a:lnTo>
                  <a:pt x="517783" y="14054"/>
                </a:lnTo>
                <a:lnTo>
                  <a:pt x="519592" y="23012"/>
                </a:lnTo>
                <a:lnTo>
                  <a:pt x="519592" y="418883"/>
                </a:lnTo>
                <a:lnTo>
                  <a:pt x="517783" y="427841"/>
                </a:lnTo>
                <a:lnTo>
                  <a:pt x="512851" y="435155"/>
                </a:lnTo>
                <a:lnTo>
                  <a:pt x="505537" y="440087"/>
                </a:lnTo>
                <a:lnTo>
                  <a:pt x="496579" y="441896"/>
                </a:lnTo>
                <a:lnTo>
                  <a:pt x="23012" y="441896"/>
                </a:lnTo>
                <a:lnTo>
                  <a:pt x="14054" y="440087"/>
                </a:lnTo>
                <a:lnTo>
                  <a:pt x="6740" y="435155"/>
                </a:lnTo>
                <a:lnTo>
                  <a:pt x="1808" y="427841"/>
                </a:lnTo>
                <a:lnTo>
                  <a:pt x="0" y="418883"/>
                </a:lnTo>
                <a:lnTo>
                  <a:pt x="0" y="23012"/>
                </a:lnTo>
                <a:lnTo>
                  <a:pt x="1808" y="14054"/>
                </a:lnTo>
                <a:lnTo>
                  <a:pt x="6740" y="6740"/>
                </a:lnTo>
                <a:lnTo>
                  <a:pt x="14054" y="1808"/>
                </a:lnTo>
                <a:lnTo>
                  <a:pt x="23012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1740098" y="9729730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220359" y="0"/>
                </a:moveTo>
                <a:lnTo>
                  <a:pt x="178271" y="4033"/>
                </a:lnTo>
                <a:lnTo>
                  <a:pt x="137436" y="16135"/>
                </a:lnTo>
                <a:lnTo>
                  <a:pt x="99107" y="36305"/>
                </a:lnTo>
                <a:lnTo>
                  <a:pt x="64537" y="64543"/>
                </a:lnTo>
                <a:lnTo>
                  <a:pt x="36302" y="99112"/>
                </a:lnTo>
                <a:lnTo>
                  <a:pt x="16134" y="137441"/>
                </a:lnTo>
                <a:lnTo>
                  <a:pt x="4033" y="178277"/>
                </a:lnTo>
                <a:lnTo>
                  <a:pt x="0" y="220365"/>
                </a:lnTo>
                <a:lnTo>
                  <a:pt x="4033" y="262454"/>
                </a:lnTo>
                <a:lnTo>
                  <a:pt x="16134" y="303289"/>
                </a:lnTo>
                <a:lnTo>
                  <a:pt x="36302" y="341618"/>
                </a:lnTo>
                <a:lnTo>
                  <a:pt x="64537" y="376188"/>
                </a:lnTo>
                <a:lnTo>
                  <a:pt x="99107" y="404426"/>
                </a:lnTo>
                <a:lnTo>
                  <a:pt x="137436" y="424596"/>
                </a:lnTo>
                <a:lnTo>
                  <a:pt x="178271" y="436698"/>
                </a:lnTo>
                <a:lnTo>
                  <a:pt x="220359" y="440732"/>
                </a:lnTo>
                <a:lnTo>
                  <a:pt x="262448" y="436698"/>
                </a:lnTo>
                <a:lnTo>
                  <a:pt x="303283" y="424596"/>
                </a:lnTo>
                <a:lnTo>
                  <a:pt x="341612" y="404426"/>
                </a:lnTo>
                <a:lnTo>
                  <a:pt x="376182" y="376188"/>
                </a:lnTo>
                <a:lnTo>
                  <a:pt x="404420" y="341618"/>
                </a:lnTo>
                <a:lnTo>
                  <a:pt x="424591" y="303289"/>
                </a:lnTo>
                <a:lnTo>
                  <a:pt x="436693" y="262454"/>
                </a:lnTo>
                <a:lnTo>
                  <a:pt x="440727" y="220365"/>
                </a:lnTo>
                <a:lnTo>
                  <a:pt x="436693" y="178277"/>
                </a:lnTo>
                <a:lnTo>
                  <a:pt x="424591" y="137441"/>
                </a:lnTo>
                <a:lnTo>
                  <a:pt x="404420" y="99112"/>
                </a:lnTo>
                <a:lnTo>
                  <a:pt x="376182" y="64543"/>
                </a:lnTo>
                <a:lnTo>
                  <a:pt x="341612" y="36305"/>
                </a:lnTo>
                <a:lnTo>
                  <a:pt x="303283" y="16135"/>
                </a:lnTo>
                <a:lnTo>
                  <a:pt x="262448" y="4033"/>
                </a:lnTo>
                <a:lnTo>
                  <a:pt x="220359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11798793" y="9818292"/>
            <a:ext cx="32702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30" dirty="0">
                <a:solidFill>
                  <a:srgbClr val="FFFFFF"/>
                </a:solidFill>
                <a:latin typeface="Meiryo UI"/>
                <a:cs typeface="Meiryo UI"/>
              </a:rPr>
              <a:t>Learn more</a:t>
            </a:r>
            <a:r>
              <a:rPr sz="400" spc="-12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spc="-15" dirty="0">
                <a:solidFill>
                  <a:srgbClr val="FFFFFF"/>
                </a:solidFill>
                <a:latin typeface="Meiryo UI"/>
                <a:cs typeface="Meiryo UI"/>
              </a:rPr>
              <a:t>in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11791307" y="9870722"/>
            <a:ext cx="3352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25" dirty="0">
                <a:solidFill>
                  <a:srgbClr val="FFFFFF"/>
                </a:solidFill>
                <a:latin typeface="Meiryo UI"/>
                <a:cs typeface="Meiryo UI"/>
              </a:rPr>
              <a:t>the</a:t>
            </a:r>
            <a:r>
              <a:rPr sz="400" spc="-8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b="1" spc="-15" dirty="0">
                <a:solidFill>
                  <a:srgbClr val="FFFFFF"/>
                </a:solidFill>
                <a:latin typeface="Trebuchet MS"/>
                <a:cs typeface="Trebuchet MS"/>
              </a:rPr>
              <a:t>stargazer,</a:t>
            </a:r>
            <a:endParaRPr sz="400">
              <a:latin typeface="Trebuchet MS"/>
              <a:cs typeface="Trebuchet MS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11761350" y="9923150"/>
            <a:ext cx="402590" cy="148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75"/>
              </a:lnSpc>
              <a:spcBef>
                <a:spcPts val="110"/>
              </a:spcBef>
            </a:pPr>
            <a:r>
              <a:rPr sz="400" b="1" spc="-15" dirty="0">
                <a:solidFill>
                  <a:srgbClr val="FFFFFF"/>
                </a:solidFill>
                <a:latin typeface="Trebuchet MS"/>
                <a:cs typeface="Trebuchet MS"/>
              </a:rPr>
              <a:t>xtable</a:t>
            </a:r>
            <a:r>
              <a:rPr sz="400" spc="-15" dirty="0">
                <a:solidFill>
                  <a:srgbClr val="FFFFFF"/>
                </a:solidFill>
                <a:latin typeface="Meiryo UI"/>
                <a:cs typeface="Meiryo UI"/>
              </a:rPr>
              <a:t>,</a:t>
            </a:r>
            <a:r>
              <a:rPr sz="400" spc="-75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spc="-20" dirty="0">
                <a:solidFill>
                  <a:srgbClr val="FFFFFF"/>
                </a:solidFill>
                <a:latin typeface="Meiryo UI"/>
                <a:cs typeface="Meiryo UI"/>
              </a:rPr>
              <a:t>and</a:t>
            </a:r>
            <a:r>
              <a:rPr sz="400" spc="-7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b="1" spc="-5" dirty="0">
                <a:solidFill>
                  <a:srgbClr val="FFFFFF"/>
                </a:solidFill>
                <a:latin typeface="Trebuchet MS"/>
                <a:cs typeface="Trebuchet MS"/>
              </a:rPr>
              <a:t>knitr</a:t>
            </a:r>
            <a:endParaRPr sz="400">
              <a:latin typeface="Trebuchet MS"/>
              <a:cs typeface="Trebuchet MS"/>
            </a:endParaRPr>
          </a:p>
          <a:p>
            <a:pPr marR="1905" algn="ctr">
              <a:lnSpc>
                <a:spcPts val="475"/>
              </a:lnSpc>
            </a:pPr>
            <a:r>
              <a:rPr sz="400" spc="-30" dirty="0">
                <a:solidFill>
                  <a:srgbClr val="FFFFFF"/>
                </a:solidFill>
                <a:latin typeface="Meiryo UI"/>
                <a:cs typeface="Meiryo UI"/>
              </a:rPr>
              <a:t>packages.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12143327" y="8462647"/>
            <a:ext cx="1475740" cy="391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-75" dirty="0">
                <a:solidFill>
                  <a:srgbClr val="D84942"/>
                </a:solidFill>
                <a:latin typeface="Meiryo UI"/>
                <a:cs typeface="Meiryo UI"/>
              </a:rPr>
              <a:t>Citations</a:t>
            </a:r>
            <a:r>
              <a:rPr sz="1450" spc="-27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700" spc="-45" dirty="0">
                <a:solidFill>
                  <a:srgbClr val="D84942"/>
                </a:solidFill>
                <a:latin typeface="Meiryo UI"/>
                <a:cs typeface="Meiryo UI"/>
              </a:rPr>
              <a:t>and </a:t>
            </a:r>
            <a:r>
              <a:rPr sz="700" spc="-40" dirty="0">
                <a:solidFill>
                  <a:srgbClr val="D84942"/>
                </a:solidFill>
                <a:latin typeface="Meiryo UI"/>
                <a:cs typeface="Meiryo UI"/>
              </a:rPr>
              <a:t>Bibliographies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535"/>
              </a:lnSpc>
              <a:spcBef>
                <a:spcPts val="35"/>
              </a:spcBef>
            </a:pPr>
            <a:r>
              <a:rPr sz="500" spc="-30" dirty="0">
                <a:latin typeface="Meiryo UI"/>
                <a:cs typeface="Meiryo UI"/>
              </a:rPr>
              <a:t>Create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citations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.bib,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.bibtex,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.copac,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.enl,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.json,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35"/>
              </a:lnSpc>
            </a:pPr>
            <a:r>
              <a:rPr sz="500" spc="-25" dirty="0">
                <a:latin typeface="Meiryo UI"/>
                <a:cs typeface="Meiryo UI"/>
              </a:rPr>
              <a:t>.medline,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.mods,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.ris,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.wos,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and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.xml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12143327" y="8927011"/>
            <a:ext cx="1193800" cy="2641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02235" marR="5080" indent="-89535">
              <a:lnSpc>
                <a:spcPts val="530"/>
              </a:lnSpc>
              <a:spcBef>
                <a:spcPts val="204"/>
              </a:spcBef>
              <a:buFont typeface="Meiryo UI"/>
              <a:buAutoNum type="arabicPeriod"/>
              <a:tabLst>
                <a:tab pos="102870" algn="l"/>
              </a:tabLst>
            </a:pPr>
            <a:r>
              <a:rPr sz="500" b="1" spc="5" dirty="0">
                <a:latin typeface="Trebuchet MS"/>
                <a:cs typeface="Trebuchet MS"/>
              </a:rPr>
              <a:t>Set bibliography </a:t>
            </a:r>
            <a:r>
              <a:rPr sz="500" b="1" spc="-5" dirty="0">
                <a:latin typeface="Trebuchet MS"/>
                <a:cs typeface="Trebuchet MS"/>
              </a:rPr>
              <a:t>file </a:t>
            </a:r>
            <a:r>
              <a:rPr sz="500" spc="-20" dirty="0">
                <a:latin typeface="Meiryo UI"/>
                <a:cs typeface="Meiryo UI"/>
              </a:rPr>
              <a:t>and </a:t>
            </a:r>
            <a:r>
              <a:rPr sz="500" spc="-35" dirty="0">
                <a:latin typeface="Meiryo UI"/>
                <a:cs typeface="Meiryo UI"/>
              </a:rPr>
              <a:t>CSL </a:t>
            </a:r>
            <a:r>
              <a:rPr sz="500" spc="-50" dirty="0">
                <a:latin typeface="Meiryo UI"/>
                <a:cs typeface="Meiryo UI"/>
              </a:rPr>
              <a:t>1.0  </a:t>
            </a:r>
            <a:r>
              <a:rPr sz="500" spc="-25" dirty="0">
                <a:latin typeface="Meiryo UI"/>
                <a:cs typeface="Meiryo UI"/>
              </a:rPr>
              <a:t>Style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(optional)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header</a:t>
            </a:r>
            <a:endParaRPr sz="500">
              <a:latin typeface="Meiryo UI"/>
              <a:cs typeface="Meiryo UI"/>
            </a:endParaRPr>
          </a:p>
          <a:p>
            <a:pPr marL="89535" indent="-76835">
              <a:lnSpc>
                <a:spcPct val="100000"/>
              </a:lnSpc>
              <a:spcBef>
                <a:spcPts val="105"/>
              </a:spcBef>
              <a:buFont typeface="Meiryo UI"/>
              <a:buAutoNum type="arabicPeriod"/>
              <a:tabLst>
                <a:tab pos="90170" algn="l"/>
              </a:tabLst>
            </a:pPr>
            <a:r>
              <a:rPr sz="500" b="1" spc="5" dirty="0">
                <a:latin typeface="Trebuchet MS"/>
                <a:cs typeface="Trebuchet MS"/>
              </a:rPr>
              <a:t>Use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citation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keys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in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spc="-15" dirty="0">
                <a:latin typeface="Trebuchet MS"/>
                <a:cs typeface="Trebuchet MS"/>
              </a:rPr>
              <a:t>text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12143327" y="9608580"/>
            <a:ext cx="901065" cy="1739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45" dirty="0">
                <a:latin typeface="Meiryo UI"/>
                <a:cs typeface="Meiryo UI"/>
              </a:rPr>
              <a:t>3. </a:t>
            </a:r>
            <a:r>
              <a:rPr sz="500" b="1" spc="-10" dirty="0">
                <a:latin typeface="Trebuchet MS"/>
                <a:cs typeface="Trebuchet MS"/>
              </a:rPr>
              <a:t>Render. </a:t>
            </a:r>
            <a:r>
              <a:rPr sz="500" spc="-20" dirty="0">
                <a:latin typeface="Meiryo UI"/>
                <a:cs typeface="Meiryo UI"/>
              </a:rPr>
              <a:t>Bibliography </a:t>
            </a:r>
            <a:r>
              <a:rPr sz="500" spc="-5" dirty="0">
                <a:latin typeface="Meiryo UI"/>
                <a:cs typeface="Meiryo UI"/>
              </a:rPr>
              <a:t>will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  added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end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12881964" y="9243955"/>
            <a:ext cx="1114425" cy="275590"/>
          </a:xfrm>
          <a:custGeom>
            <a:avLst/>
            <a:gdLst/>
            <a:ahLst/>
            <a:cxnLst/>
            <a:rect l="l" t="t" r="r" b="b"/>
            <a:pathLst>
              <a:path w="1114425" h="275590">
                <a:moveTo>
                  <a:pt x="0" y="0"/>
                </a:moveTo>
                <a:lnTo>
                  <a:pt x="1113839" y="0"/>
                </a:lnTo>
                <a:lnTo>
                  <a:pt x="1113839" y="275229"/>
                </a:lnTo>
                <a:lnTo>
                  <a:pt x="0" y="27522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9A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 txBox="1"/>
          <p:nvPr/>
        </p:nvSpPr>
        <p:spPr>
          <a:xfrm>
            <a:off x="12899797" y="9256560"/>
            <a:ext cx="1034415" cy="247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spc="-25" dirty="0">
                <a:latin typeface="Meiryo UI"/>
                <a:cs typeface="Meiryo UI"/>
              </a:rPr>
              <a:t>Smith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[@smith04].</a:t>
            </a:r>
            <a:endParaRPr sz="450">
              <a:latin typeface="Meiryo UI"/>
              <a:cs typeface="Meiryo UI"/>
            </a:endParaRPr>
          </a:p>
          <a:p>
            <a:pPr marL="12700" marR="5080">
              <a:lnSpc>
                <a:spcPct val="109200"/>
              </a:lnSpc>
            </a:pPr>
            <a:r>
              <a:rPr sz="450" spc="-25" dirty="0">
                <a:latin typeface="Meiryo UI"/>
                <a:cs typeface="Meiryo UI"/>
              </a:rPr>
              <a:t>Smith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without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author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[-@smith04].  </a:t>
            </a:r>
            <a:r>
              <a:rPr sz="450" spc="-35" dirty="0">
                <a:latin typeface="Meiryo UI"/>
                <a:cs typeface="Meiryo UI"/>
              </a:rPr>
              <a:t>@smith04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10" dirty="0">
                <a:latin typeface="Meiryo UI"/>
                <a:cs typeface="Meiryo UI"/>
              </a:rPr>
              <a:t>in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line.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13380504" y="8884537"/>
            <a:ext cx="612140" cy="299085"/>
          </a:xfrm>
          <a:prstGeom prst="rect">
            <a:avLst/>
          </a:prstGeom>
          <a:ln w="3175">
            <a:solidFill>
              <a:srgbClr val="79ABD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525"/>
              </a:lnSpc>
            </a:pPr>
            <a:r>
              <a:rPr sz="450" spc="-55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  <a:p>
            <a:pPr marL="26034" marR="45085">
              <a:lnSpc>
                <a:spcPct val="109200"/>
              </a:lnSpc>
            </a:pPr>
            <a:r>
              <a:rPr sz="450" spc="-25" dirty="0">
                <a:latin typeface="Meiryo UI"/>
                <a:cs typeface="Meiryo UI"/>
              </a:rPr>
              <a:t>bibliography: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refs.bib  </a:t>
            </a:r>
            <a:r>
              <a:rPr sz="450" spc="-30" dirty="0">
                <a:latin typeface="Meiryo UI"/>
                <a:cs typeface="Meiryo UI"/>
              </a:rPr>
              <a:t>csl: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style.csl</a:t>
            </a:r>
            <a:endParaRPr sz="450">
              <a:latin typeface="Meiryo UI"/>
              <a:cs typeface="Meiryo UI"/>
            </a:endParaRPr>
          </a:p>
          <a:p>
            <a:pPr marL="26034">
              <a:lnSpc>
                <a:spcPct val="100000"/>
              </a:lnSpc>
              <a:spcBef>
                <a:spcPts val="50"/>
              </a:spcBef>
            </a:pPr>
            <a:r>
              <a:rPr sz="450" spc="-55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13206435" y="9658790"/>
            <a:ext cx="764835" cy="1943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3176259" y="9630592"/>
            <a:ext cx="819785" cy="240665"/>
          </a:xfrm>
          <a:custGeom>
            <a:avLst/>
            <a:gdLst/>
            <a:ahLst/>
            <a:cxnLst/>
            <a:rect l="l" t="t" r="r" b="b"/>
            <a:pathLst>
              <a:path w="819784" h="240665">
                <a:moveTo>
                  <a:pt x="0" y="0"/>
                </a:moveTo>
                <a:lnTo>
                  <a:pt x="819584" y="0"/>
                </a:lnTo>
                <a:lnTo>
                  <a:pt x="819584" y="240202"/>
                </a:lnTo>
                <a:lnTo>
                  <a:pt x="0" y="24020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9A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3840845" y="9491652"/>
            <a:ext cx="126760" cy="1155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097563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4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0088540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4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2101254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5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 txBox="1"/>
          <p:nvPr/>
        </p:nvSpPr>
        <p:spPr>
          <a:xfrm>
            <a:off x="10121089" y="9202635"/>
            <a:ext cx="1821180" cy="6775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320"/>
              </a:spcBef>
              <a:tabLst>
                <a:tab pos="1807845" algn="l"/>
              </a:tabLst>
            </a:pPr>
            <a:r>
              <a:rPr sz="500" u="dash" spc="-2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data </a:t>
            </a:r>
            <a:r>
              <a:rPr sz="500" u="dash" spc="-10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&lt;- </a:t>
            </a:r>
            <a:r>
              <a:rPr sz="500" u="dash" spc="-3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faithful[1:4,</a:t>
            </a:r>
            <a:r>
              <a:rPr sz="500" u="dash" spc="-14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 </a:t>
            </a:r>
            <a:r>
              <a:rPr sz="500" u="dash" spc="-6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]	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5"/>
              </a:lnSpc>
              <a:spcBef>
                <a:spcPts val="225"/>
              </a:spcBef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</a:t>
            </a:r>
            <a:r>
              <a:rPr sz="500" spc="-110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  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'asis'}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0"/>
              </a:lnSpc>
            </a:pPr>
            <a:r>
              <a:rPr sz="500" spc="-20" dirty="0">
                <a:latin typeface="Meiryo UI"/>
                <a:cs typeface="Meiryo UI"/>
              </a:rPr>
              <a:t>knitr::</a:t>
            </a:r>
            <a:r>
              <a:rPr sz="500" b="1" spc="-20" dirty="0">
                <a:latin typeface="Trebuchet MS"/>
                <a:cs typeface="Trebuchet MS"/>
              </a:rPr>
              <a:t>kable(</a:t>
            </a:r>
            <a:r>
              <a:rPr sz="500" spc="-20" dirty="0">
                <a:latin typeface="Meiryo UI"/>
                <a:cs typeface="Meiryo UI"/>
              </a:rPr>
              <a:t>data,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caption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"Table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kable”</a:t>
            </a:r>
            <a:r>
              <a:rPr sz="500" b="1" spc="-15" dirty="0">
                <a:latin typeface="Trebuchet MS"/>
                <a:cs typeface="Trebuchet MS"/>
              </a:rPr>
              <a:t>)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ts val="560"/>
              </a:lnSpc>
              <a:tabLst>
                <a:tab pos="1807845" algn="l"/>
              </a:tabLst>
            </a:pPr>
            <a:r>
              <a:rPr sz="500" u="dash" spc="-2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```	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0"/>
              </a:lnSpc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</a:t>
            </a:r>
            <a:r>
              <a:rPr sz="500" spc="-125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"asis"}</a:t>
            </a:r>
            <a:endParaRPr sz="500">
              <a:latin typeface="Meiryo UI"/>
              <a:cs typeface="Meiryo UI"/>
            </a:endParaRPr>
          </a:p>
          <a:p>
            <a:pPr marL="173990" marR="226060" indent="-161925">
              <a:lnSpc>
                <a:spcPts val="590"/>
              </a:lnSpc>
              <a:spcBef>
                <a:spcPts val="20"/>
              </a:spcBef>
            </a:pPr>
            <a:r>
              <a:rPr sz="500" spc="-25" dirty="0">
                <a:latin typeface="Meiryo UI"/>
                <a:cs typeface="Meiryo UI"/>
              </a:rPr>
              <a:t>print(xtable::</a:t>
            </a:r>
            <a:r>
              <a:rPr sz="500" b="1" spc="-25" dirty="0">
                <a:latin typeface="Trebuchet MS"/>
                <a:cs typeface="Trebuchet MS"/>
              </a:rPr>
              <a:t>xtable(</a:t>
            </a:r>
            <a:r>
              <a:rPr sz="500" spc="-25" dirty="0">
                <a:latin typeface="Meiryo UI"/>
                <a:cs typeface="Meiryo UI"/>
              </a:rPr>
              <a:t>data, </a:t>
            </a:r>
            <a:r>
              <a:rPr sz="500" spc="-15" dirty="0">
                <a:latin typeface="Meiryo UI"/>
                <a:cs typeface="Meiryo UI"/>
              </a:rPr>
              <a:t>caption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25" dirty="0">
                <a:latin typeface="Meiryo UI"/>
                <a:cs typeface="Meiryo UI"/>
              </a:rPr>
              <a:t>"Table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xtable”</a:t>
            </a:r>
            <a:r>
              <a:rPr sz="500" b="1" spc="-25" dirty="0">
                <a:latin typeface="Trebuchet MS"/>
                <a:cs typeface="Trebuchet MS"/>
              </a:rPr>
              <a:t>)</a:t>
            </a:r>
            <a:r>
              <a:rPr sz="500" spc="-25" dirty="0">
                <a:latin typeface="Meiryo UI"/>
                <a:cs typeface="Meiryo UI"/>
              </a:rPr>
              <a:t>,  </a:t>
            </a:r>
            <a:r>
              <a:rPr sz="500" spc="-20" dirty="0">
                <a:latin typeface="Meiryo UI"/>
                <a:cs typeface="Meiryo UI"/>
              </a:rPr>
              <a:t>type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25" dirty="0">
                <a:latin typeface="Meiryo UI"/>
                <a:cs typeface="Meiryo UI"/>
              </a:rPr>
              <a:t>"html", html.table.attributes</a:t>
            </a:r>
            <a:r>
              <a:rPr sz="500" spc="-114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35" dirty="0">
                <a:latin typeface="Meiryo UI"/>
                <a:cs typeface="Meiryo UI"/>
              </a:rPr>
              <a:t>"border=0"))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70"/>
              </a:lnSpc>
            </a:pP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```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8623461" y="10148478"/>
            <a:ext cx="536956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RStudio® </a:t>
            </a:r>
            <a:r>
              <a:rPr sz="500" spc="-15" dirty="0">
                <a:latin typeface="Meiryo UI"/>
                <a:cs typeface="Meiryo UI"/>
              </a:rPr>
              <a:t>is </a:t>
            </a:r>
            <a:r>
              <a:rPr sz="500" spc="-25" dirty="0">
                <a:latin typeface="Meiryo UI"/>
                <a:cs typeface="Meiryo UI"/>
              </a:rPr>
              <a:t>a trademark </a:t>
            </a:r>
            <a:r>
              <a:rPr sz="500" spc="-15" dirty="0">
                <a:latin typeface="Meiryo UI"/>
                <a:cs typeface="Meiryo UI"/>
              </a:rPr>
              <a:t>of </a:t>
            </a:r>
            <a:r>
              <a:rPr sz="500" spc="-25" dirty="0">
                <a:latin typeface="Meiryo UI"/>
                <a:cs typeface="Meiryo UI"/>
              </a:rPr>
              <a:t>RStudio, </a:t>
            </a:r>
            <a:r>
              <a:rPr sz="500" spc="-35" dirty="0">
                <a:latin typeface="Meiryo UI"/>
                <a:cs typeface="Meiryo UI"/>
              </a:rPr>
              <a:t>Inc.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45" dirty="0">
                <a:latin typeface="Meiryo UI"/>
                <a:cs typeface="Meiryo UI"/>
              </a:rPr>
              <a:t>CC </a:t>
            </a:r>
            <a:r>
              <a:rPr sz="500" spc="-50" dirty="0">
                <a:latin typeface="Meiryo UI"/>
                <a:cs typeface="Meiryo UI"/>
              </a:rPr>
              <a:t>BY </a:t>
            </a:r>
            <a:r>
              <a:rPr sz="500" spc="-45" dirty="0">
                <a:latin typeface="Meiryo UI"/>
                <a:cs typeface="Meiryo UI"/>
              </a:rPr>
              <a:t>SA </a:t>
            </a:r>
            <a:r>
              <a:rPr sz="500" spc="-25" dirty="0">
                <a:latin typeface="Meiryo UI"/>
                <a:cs typeface="Meiryo UI"/>
              </a:rPr>
              <a:t>RStudio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  <a:hlinkClick r:id="rId18"/>
              </a:rPr>
              <a:t>info@rstudio.com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50" dirty="0">
                <a:latin typeface="Meiryo UI"/>
                <a:cs typeface="Meiryo UI"/>
              </a:rPr>
              <a:t>844-448-1212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</a:rPr>
              <a:t>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30" dirty="0">
                <a:latin typeface="Meiryo UI"/>
                <a:cs typeface="Meiryo UI"/>
              </a:rPr>
              <a:t>Learn more </a:t>
            </a:r>
            <a:r>
              <a:rPr sz="500" spc="-25" dirty="0">
                <a:latin typeface="Meiryo UI"/>
                <a:cs typeface="Meiryo UI"/>
              </a:rPr>
              <a:t>at </a:t>
            </a:r>
            <a:r>
              <a:rPr sz="500" b="1" dirty="0">
                <a:latin typeface="Trebuchet MS"/>
                <a:cs typeface="Trebuchet MS"/>
              </a:rPr>
              <a:t>rmarkdown.rstudio.com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</a:rPr>
              <a:t>rmarkdown </a:t>
            </a:r>
            <a:r>
              <a:rPr sz="500" spc="-50" dirty="0">
                <a:latin typeface="Meiryo UI"/>
                <a:cs typeface="Meiryo UI"/>
              </a:rPr>
              <a:t>1.6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30" dirty="0">
                <a:latin typeface="Meiryo UI"/>
                <a:cs typeface="Meiryo UI"/>
              </a:rPr>
              <a:t>Updated:</a:t>
            </a:r>
            <a:r>
              <a:rPr sz="500" spc="5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2016-02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10739742" y="8780688"/>
            <a:ext cx="518666" cy="4437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1422043" y="8885058"/>
            <a:ext cx="345756" cy="316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1383666" y="8818467"/>
            <a:ext cx="418107" cy="420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0218117" y="8788885"/>
            <a:ext cx="344137" cy="4363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224972" y="4854229"/>
            <a:ext cx="519961" cy="2348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177785" y="7315506"/>
            <a:ext cx="732395" cy="249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087856" y="9918673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87" y="0"/>
                </a:moveTo>
                <a:lnTo>
                  <a:pt x="133460" y="6493"/>
                </a:lnTo>
                <a:lnTo>
                  <a:pt x="90035" y="24818"/>
                </a:lnTo>
                <a:lnTo>
                  <a:pt x="53243" y="53243"/>
                </a:lnTo>
                <a:lnTo>
                  <a:pt x="24819" y="90034"/>
                </a:lnTo>
                <a:lnTo>
                  <a:pt x="6493" y="133459"/>
                </a:lnTo>
                <a:lnTo>
                  <a:pt x="0" y="181785"/>
                </a:lnTo>
                <a:lnTo>
                  <a:pt x="6493" y="230107"/>
                </a:lnTo>
                <a:lnTo>
                  <a:pt x="24819" y="273530"/>
                </a:lnTo>
                <a:lnTo>
                  <a:pt x="53243" y="310320"/>
                </a:lnTo>
                <a:lnTo>
                  <a:pt x="90035" y="338744"/>
                </a:lnTo>
                <a:lnTo>
                  <a:pt x="133460" y="357069"/>
                </a:lnTo>
                <a:lnTo>
                  <a:pt x="181787" y="363563"/>
                </a:lnTo>
                <a:lnTo>
                  <a:pt x="230113" y="357069"/>
                </a:lnTo>
                <a:lnTo>
                  <a:pt x="273539" y="338744"/>
                </a:lnTo>
                <a:lnTo>
                  <a:pt x="310330" y="310320"/>
                </a:lnTo>
                <a:lnTo>
                  <a:pt x="338754" y="273530"/>
                </a:lnTo>
                <a:lnTo>
                  <a:pt x="357079" y="230107"/>
                </a:lnTo>
                <a:lnTo>
                  <a:pt x="363573" y="181785"/>
                </a:lnTo>
                <a:lnTo>
                  <a:pt x="357079" y="133459"/>
                </a:lnTo>
                <a:lnTo>
                  <a:pt x="338754" y="90034"/>
                </a:lnTo>
                <a:lnTo>
                  <a:pt x="310330" y="53243"/>
                </a:lnTo>
                <a:lnTo>
                  <a:pt x="273539" y="24818"/>
                </a:lnTo>
                <a:lnTo>
                  <a:pt x="230113" y="6493"/>
                </a:lnTo>
                <a:lnTo>
                  <a:pt x="181787" y="0"/>
                </a:lnTo>
                <a:close/>
              </a:path>
            </a:pathLst>
          </a:custGeom>
          <a:solidFill>
            <a:srgbClr val="74A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485609" y="10014658"/>
            <a:ext cx="181049" cy="1686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690301" y="10063005"/>
            <a:ext cx="99242" cy="1196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815359" y="10008477"/>
            <a:ext cx="110163" cy="1741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957524" y="10016834"/>
            <a:ext cx="26670" cy="163830"/>
          </a:xfrm>
          <a:custGeom>
            <a:avLst/>
            <a:gdLst/>
            <a:ahLst/>
            <a:cxnLst/>
            <a:rect l="l" t="t" r="r" b="b"/>
            <a:pathLst>
              <a:path w="26670" h="163829">
                <a:moveTo>
                  <a:pt x="23989" y="46176"/>
                </a:moveTo>
                <a:lnTo>
                  <a:pt x="2543" y="46176"/>
                </a:lnTo>
                <a:lnTo>
                  <a:pt x="2543" y="163248"/>
                </a:lnTo>
                <a:lnTo>
                  <a:pt x="23989" y="163248"/>
                </a:lnTo>
                <a:lnTo>
                  <a:pt x="23989" y="46176"/>
                </a:lnTo>
                <a:close/>
              </a:path>
              <a:path w="26670" h="163829">
                <a:moveTo>
                  <a:pt x="21082" y="0"/>
                </a:moveTo>
                <a:lnTo>
                  <a:pt x="5449" y="0"/>
                </a:lnTo>
                <a:lnTo>
                  <a:pt x="0" y="6185"/>
                </a:lnTo>
                <a:lnTo>
                  <a:pt x="0" y="20718"/>
                </a:lnTo>
                <a:lnTo>
                  <a:pt x="5085" y="26538"/>
                </a:lnTo>
                <a:lnTo>
                  <a:pt x="21082" y="26538"/>
                </a:lnTo>
                <a:lnTo>
                  <a:pt x="26166" y="20718"/>
                </a:lnTo>
                <a:lnTo>
                  <a:pt x="26166" y="5819"/>
                </a:lnTo>
                <a:lnTo>
                  <a:pt x="21082" y="0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008418" y="10060825"/>
            <a:ext cx="114156" cy="1221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205659" y="10009564"/>
            <a:ext cx="145787" cy="1643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3213587" y="4168378"/>
            <a:ext cx="793750" cy="916305"/>
          </a:xfrm>
          <a:custGeom>
            <a:avLst/>
            <a:gdLst/>
            <a:ahLst/>
            <a:cxnLst/>
            <a:rect l="l" t="t" r="r" b="b"/>
            <a:pathLst>
              <a:path w="793750" h="916304">
                <a:moveTo>
                  <a:pt x="401066" y="0"/>
                </a:moveTo>
                <a:lnTo>
                  <a:pt x="0" y="226467"/>
                </a:lnTo>
                <a:lnTo>
                  <a:pt x="0" y="688172"/>
                </a:lnTo>
                <a:lnTo>
                  <a:pt x="401066" y="916104"/>
                </a:lnTo>
                <a:lnTo>
                  <a:pt x="793378" y="688172"/>
                </a:lnTo>
                <a:lnTo>
                  <a:pt x="793378" y="226467"/>
                </a:lnTo>
                <a:lnTo>
                  <a:pt x="401066" y="0"/>
                </a:lnTo>
                <a:close/>
              </a:path>
            </a:pathLst>
          </a:custGeom>
          <a:solidFill>
            <a:srgbClr val="BA6F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3213587" y="4168377"/>
            <a:ext cx="793750" cy="916305"/>
          </a:xfrm>
          <a:custGeom>
            <a:avLst/>
            <a:gdLst/>
            <a:ahLst/>
            <a:cxnLst/>
            <a:rect l="l" t="t" r="r" b="b"/>
            <a:pathLst>
              <a:path w="793750" h="916304">
                <a:moveTo>
                  <a:pt x="401066" y="0"/>
                </a:moveTo>
                <a:lnTo>
                  <a:pt x="0" y="226469"/>
                </a:lnTo>
                <a:lnTo>
                  <a:pt x="0" y="688173"/>
                </a:lnTo>
                <a:lnTo>
                  <a:pt x="401066" y="916105"/>
                </a:lnTo>
                <a:lnTo>
                  <a:pt x="793378" y="688173"/>
                </a:lnTo>
                <a:lnTo>
                  <a:pt x="793378" y="226469"/>
                </a:lnTo>
                <a:lnTo>
                  <a:pt x="401066" y="0"/>
                </a:lnTo>
                <a:close/>
              </a:path>
            </a:pathLst>
          </a:custGeom>
          <a:solidFill>
            <a:srgbClr val="DB1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3284539" y="4168377"/>
            <a:ext cx="656251" cy="3656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3210633" y="4161383"/>
            <a:ext cx="803910" cy="928369"/>
          </a:xfrm>
          <a:custGeom>
            <a:avLst/>
            <a:gdLst/>
            <a:ahLst/>
            <a:cxnLst/>
            <a:rect l="l" t="t" r="r" b="b"/>
            <a:pathLst>
              <a:path w="803909" h="928370">
                <a:moveTo>
                  <a:pt x="401830" y="0"/>
                </a:moveTo>
                <a:lnTo>
                  <a:pt x="0" y="231999"/>
                </a:lnTo>
                <a:lnTo>
                  <a:pt x="0" y="695999"/>
                </a:lnTo>
                <a:lnTo>
                  <a:pt x="401830" y="927998"/>
                </a:lnTo>
                <a:lnTo>
                  <a:pt x="464009" y="892100"/>
                </a:lnTo>
                <a:lnTo>
                  <a:pt x="401820" y="892100"/>
                </a:lnTo>
                <a:lnTo>
                  <a:pt x="32019" y="678595"/>
                </a:lnTo>
                <a:lnTo>
                  <a:pt x="32019" y="251587"/>
                </a:lnTo>
                <a:lnTo>
                  <a:pt x="401820" y="38083"/>
                </a:lnTo>
                <a:lnTo>
                  <a:pt x="467793" y="38083"/>
                </a:lnTo>
                <a:lnTo>
                  <a:pt x="401830" y="0"/>
                </a:lnTo>
                <a:close/>
              </a:path>
              <a:path w="803909" h="928370">
                <a:moveTo>
                  <a:pt x="467793" y="38083"/>
                </a:moveTo>
                <a:lnTo>
                  <a:pt x="401820" y="38083"/>
                </a:lnTo>
                <a:lnTo>
                  <a:pt x="771620" y="251587"/>
                </a:lnTo>
                <a:lnTo>
                  <a:pt x="771620" y="678595"/>
                </a:lnTo>
                <a:lnTo>
                  <a:pt x="401820" y="892100"/>
                </a:lnTo>
                <a:lnTo>
                  <a:pt x="464009" y="892100"/>
                </a:lnTo>
                <a:lnTo>
                  <a:pt x="803671" y="695999"/>
                </a:lnTo>
                <a:lnTo>
                  <a:pt x="803671" y="231999"/>
                </a:lnTo>
                <a:lnTo>
                  <a:pt x="467793" y="38083"/>
                </a:lnTo>
                <a:close/>
              </a:path>
            </a:pathLst>
          </a:custGeom>
          <a:solidFill>
            <a:srgbClr val="A51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 txBox="1"/>
          <p:nvPr/>
        </p:nvSpPr>
        <p:spPr>
          <a:xfrm>
            <a:off x="13261069" y="4676333"/>
            <a:ext cx="70294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150" spc="-35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1150" spc="-4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15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50" spc="4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13504530" y="4377715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>
                <a:moveTo>
                  <a:pt x="117992" y="227990"/>
                </a:moveTo>
                <a:lnTo>
                  <a:pt x="42040" y="227990"/>
                </a:lnTo>
                <a:lnTo>
                  <a:pt x="42040" y="244679"/>
                </a:lnTo>
                <a:lnTo>
                  <a:pt x="11486" y="244690"/>
                </a:lnTo>
                <a:lnTo>
                  <a:pt x="6889" y="249064"/>
                </a:lnTo>
                <a:lnTo>
                  <a:pt x="4052" y="274253"/>
                </a:lnTo>
                <a:lnTo>
                  <a:pt x="2260" y="288871"/>
                </a:lnTo>
                <a:lnTo>
                  <a:pt x="0" y="306380"/>
                </a:lnTo>
                <a:lnTo>
                  <a:pt x="3790" y="310980"/>
                </a:lnTo>
                <a:lnTo>
                  <a:pt x="143430" y="310980"/>
                </a:lnTo>
                <a:lnTo>
                  <a:pt x="144257" y="311011"/>
                </a:lnTo>
                <a:lnTo>
                  <a:pt x="151304" y="310519"/>
                </a:lnTo>
                <a:lnTo>
                  <a:pt x="155346" y="305619"/>
                </a:lnTo>
                <a:lnTo>
                  <a:pt x="153299" y="288871"/>
                </a:lnTo>
                <a:lnTo>
                  <a:pt x="60835" y="288871"/>
                </a:lnTo>
                <a:lnTo>
                  <a:pt x="60239" y="288695"/>
                </a:lnTo>
                <a:lnTo>
                  <a:pt x="57239" y="282993"/>
                </a:lnTo>
                <a:lnTo>
                  <a:pt x="57346" y="277226"/>
                </a:lnTo>
                <a:lnTo>
                  <a:pt x="78290" y="245364"/>
                </a:lnTo>
                <a:lnTo>
                  <a:pt x="86227" y="243532"/>
                </a:lnTo>
                <a:lnTo>
                  <a:pt x="113514" y="243532"/>
                </a:lnTo>
                <a:lnTo>
                  <a:pt x="113514" y="227996"/>
                </a:lnTo>
                <a:lnTo>
                  <a:pt x="117992" y="227990"/>
                </a:lnTo>
                <a:close/>
              </a:path>
              <a:path w="292734" h="311150">
                <a:moveTo>
                  <a:pt x="83055" y="247888"/>
                </a:moveTo>
                <a:lnTo>
                  <a:pt x="61338" y="284263"/>
                </a:lnTo>
                <a:lnTo>
                  <a:pt x="61184" y="285961"/>
                </a:lnTo>
                <a:lnTo>
                  <a:pt x="60835" y="288871"/>
                </a:lnTo>
                <a:lnTo>
                  <a:pt x="153299" y="288871"/>
                </a:lnTo>
                <a:lnTo>
                  <a:pt x="153209" y="288130"/>
                </a:lnTo>
                <a:lnTo>
                  <a:pt x="86950" y="288130"/>
                </a:lnTo>
                <a:lnTo>
                  <a:pt x="81285" y="287555"/>
                </a:lnTo>
                <a:lnTo>
                  <a:pt x="65558" y="272104"/>
                </a:lnTo>
                <a:lnTo>
                  <a:pt x="67296" y="271818"/>
                </a:lnTo>
                <a:lnTo>
                  <a:pt x="72961" y="270810"/>
                </a:lnTo>
                <a:lnTo>
                  <a:pt x="78217" y="268861"/>
                </a:lnTo>
                <a:lnTo>
                  <a:pt x="85421" y="262999"/>
                </a:lnTo>
                <a:lnTo>
                  <a:pt x="87526" y="260339"/>
                </a:lnTo>
                <a:lnTo>
                  <a:pt x="89421" y="255368"/>
                </a:lnTo>
                <a:lnTo>
                  <a:pt x="89354" y="253324"/>
                </a:lnTo>
                <a:lnTo>
                  <a:pt x="88447" y="249817"/>
                </a:lnTo>
                <a:lnTo>
                  <a:pt x="86154" y="248276"/>
                </a:lnTo>
                <a:lnTo>
                  <a:pt x="83055" y="247888"/>
                </a:lnTo>
                <a:close/>
              </a:path>
              <a:path w="292734" h="311150">
                <a:moveTo>
                  <a:pt x="152581" y="282993"/>
                </a:moveTo>
                <a:lnTo>
                  <a:pt x="96175" y="282993"/>
                </a:lnTo>
                <a:lnTo>
                  <a:pt x="95651" y="284045"/>
                </a:lnTo>
                <a:lnTo>
                  <a:pt x="94206" y="285831"/>
                </a:lnTo>
                <a:lnTo>
                  <a:pt x="92751" y="286626"/>
                </a:lnTo>
                <a:lnTo>
                  <a:pt x="89075" y="287967"/>
                </a:lnTo>
                <a:lnTo>
                  <a:pt x="86950" y="288130"/>
                </a:lnTo>
                <a:lnTo>
                  <a:pt x="153209" y="288130"/>
                </a:lnTo>
                <a:lnTo>
                  <a:pt x="152581" y="282993"/>
                </a:lnTo>
                <a:close/>
              </a:path>
              <a:path w="292734" h="311150">
                <a:moveTo>
                  <a:pt x="113514" y="243532"/>
                </a:moveTo>
                <a:lnTo>
                  <a:pt x="86227" y="243532"/>
                </a:lnTo>
                <a:lnTo>
                  <a:pt x="88426" y="243769"/>
                </a:lnTo>
                <a:lnTo>
                  <a:pt x="92080" y="246481"/>
                </a:lnTo>
                <a:lnTo>
                  <a:pt x="93368" y="248086"/>
                </a:lnTo>
                <a:lnTo>
                  <a:pt x="94309" y="251432"/>
                </a:lnTo>
                <a:lnTo>
                  <a:pt x="94427" y="253582"/>
                </a:lnTo>
                <a:lnTo>
                  <a:pt x="94167" y="256946"/>
                </a:lnTo>
                <a:lnTo>
                  <a:pt x="70448" y="272630"/>
                </a:lnTo>
                <a:lnTo>
                  <a:pt x="68657" y="272885"/>
                </a:lnTo>
                <a:lnTo>
                  <a:pt x="89725" y="283919"/>
                </a:lnTo>
                <a:lnTo>
                  <a:pt x="92813" y="283856"/>
                </a:lnTo>
                <a:lnTo>
                  <a:pt x="95955" y="283013"/>
                </a:lnTo>
                <a:lnTo>
                  <a:pt x="96175" y="282993"/>
                </a:lnTo>
                <a:lnTo>
                  <a:pt x="152581" y="282993"/>
                </a:lnTo>
                <a:lnTo>
                  <a:pt x="148445" y="249278"/>
                </a:lnTo>
                <a:lnTo>
                  <a:pt x="143440" y="244801"/>
                </a:lnTo>
                <a:lnTo>
                  <a:pt x="134156" y="244680"/>
                </a:lnTo>
                <a:lnTo>
                  <a:pt x="113514" y="244679"/>
                </a:lnTo>
                <a:lnTo>
                  <a:pt x="113514" y="243532"/>
                </a:lnTo>
                <a:close/>
              </a:path>
              <a:path w="292734" h="311150">
                <a:moveTo>
                  <a:pt x="129231" y="244616"/>
                </a:moveTo>
                <a:lnTo>
                  <a:pt x="122875" y="244680"/>
                </a:lnTo>
                <a:lnTo>
                  <a:pt x="134156" y="244680"/>
                </a:lnTo>
                <a:lnTo>
                  <a:pt x="129231" y="244616"/>
                </a:lnTo>
                <a:close/>
              </a:path>
              <a:path w="292734" h="311150">
                <a:moveTo>
                  <a:pt x="48045" y="207265"/>
                </a:moveTo>
                <a:lnTo>
                  <a:pt x="34156" y="207289"/>
                </a:lnTo>
                <a:lnTo>
                  <a:pt x="32449" y="208668"/>
                </a:lnTo>
                <a:lnTo>
                  <a:pt x="32187" y="215705"/>
                </a:lnTo>
                <a:lnTo>
                  <a:pt x="32197" y="219531"/>
                </a:lnTo>
                <a:lnTo>
                  <a:pt x="32438" y="226245"/>
                </a:lnTo>
                <a:lnTo>
                  <a:pt x="34124" y="227816"/>
                </a:lnTo>
                <a:lnTo>
                  <a:pt x="38627" y="228062"/>
                </a:lnTo>
                <a:lnTo>
                  <a:pt x="40250" y="227990"/>
                </a:lnTo>
                <a:lnTo>
                  <a:pt x="117992" y="227990"/>
                </a:lnTo>
                <a:lnTo>
                  <a:pt x="121577" y="227951"/>
                </a:lnTo>
                <a:lnTo>
                  <a:pt x="123148" y="226420"/>
                </a:lnTo>
                <a:lnTo>
                  <a:pt x="123160" y="225018"/>
                </a:lnTo>
                <a:lnTo>
                  <a:pt x="100373" y="225018"/>
                </a:lnTo>
                <a:lnTo>
                  <a:pt x="100373" y="210238"/>
                </a:lnTo>
                <a:lnTo>
                  <a:pt x="123165" y="210238"/>
                </a:lnTo>
                <a:lnTo>
                  <a:pt x="123158" y="208798"/>
                </a:lnTo>
                <a:lnTo>
                  <a:pt x="121692" y="207302"/>
                </a:lnTo>
                <a:lnTo>
                  <a:pt x="48045" y="207265"/>
                </a:lnTo>
                <a:close/>
              </a:path>
              <a:path w="292734" h="311150">
                <a:moveTo>
                  <a:pt x="123165" y="210238"/>
                </a:moveTo>
                <a:lnTo>
                  <a:pt x="106488" y="210238"/>
                </a:lnTo>
                <a:lnTo>
                  <a:pt x="106488" y="225018"/>
                </a:lnTo>
                <a:lnTo>
                  <a:pt x="123160" y="225018"/>
                </a:lnTo>
                <a:lnTo>
                  <a:pt x="123165" y="210238"/>
                </a:lnTo>
                <a:close/>
              </a:path>
              <a:path w="292734" h="311150">
                <a:moveTo>
                  <a:pt x="282757" y="35036"/>
                </a:moveTo>
                <a:lnTo>
                  <a:pt x="234736" y="35036"/>
                </a:lnTo>
                <a:lnTo>
                  <a:pt x="234401" y="35873"/>
                </a:lnTo>
                <a:lnTo>
                  <a:pt x="233846" y="36337"/>
                </a:lnTo>
                <a:lnTo>
                  <a:pt x="191360" y="72044"/>
                </a:lnTo>
                <a:lnTo>
                  <a:pt x="151486" y="112830"/>
                </a:lnTo>
                <a:lnTo>
                  <a:pt x="126513" y="142317"/>
                </a:lnTo>
                <a:lnTo>
                  <a:pt x="103359" y="173250"/>
                </a:lnTo>
                <a:lnTo>
                  <a:pt x="82102" y="205685"/>
                </a:lnTo>
                <a:lnTo>
                  <a:pt x="81222" y="207130"/>
                </a:lnTo>
                <a:lnTo>
                  <a:pt x="80154" y="207287"/>
                </a:lnTo>
                <a:lnTo>
                  <a:pt x="118700" y="207287"/>
                </a:lnTo>
                <a:lnTo>
                  <a:pt x="91526" y="207268"/>
                </a:lnTo>
                <a:lnTo>
                  <a:pt x="93944" y="203225"/>
                </a:lnTo>
                <a:lnTo>
                  <a:pt x="96122" y="199793"/>
                </a:lnTo>
                <a:lnTo>
                  <a:pt x="99117" y="194380"/>
                </a:lnTo>
                <a:lnTo>
                  <a:pt x="100352" y="193680"/>
                </a:lnTo>
                <a:lnTo>
                  <a:pt x="142871" y="189659"/>
                </a:lnTo>
                <a:lnTo>
                  <a:pt x="181230" y="176683"/>
                </a:lnTo>
                <a:lnTo>
                  <a:pt x="192214" y="170662"/>
                </a:lnTo>
                <a:lnTo>
                  <a:pt x="198255" y="167316"/>
                </a:lnTo>
                <a:lnTo>
                  <a:pt x="184015" y="160907"/>
                </a:lnTo>
                <a:lnTo>
                  <a:pt x="169588" y="155327"/>
                </a:lnTo>
                <a:lnTo>
                  <a:pt x="155088" y="150584"/>
                </a:lnTo>
                <a:lnTo>
                  <a:pt x="140142" y="146528"/>
                </a:lnTo>
                <a:lnTo>
                  <a:pt x="141116" y="146399"/>
                </a:lnTo>
                <a:lnTo>
                  <a:pt x="141388" y="146334"/>
                </a:lnTo>
                <a:lnTo>
                  <a:pt x="223002" y="146334"/>
                </a:lnTo>
                <a:lnTo>
                  <a:pt x="227235" y="141925"/>
                </a:lnTo>
                <a:lnTo>
                  <a:pt x="258413" y="96084"/>
                </a:lnTo>
                <a:lnTo>
                  <a:pt x="275091" y="57669"/>
                </a:lnTo>
                <a:lnTo>
                  <a:pt x="276881" y="52553"/>
                </a:lnTo>
                <a:lnTo>
                  <a:pt x="278954" y="46859"/>
                </a:lnTo>
                <a:lnTo>
                  <a:pt x="244285" y="43207"/>
                </a:lnTo>
                <a:lnTo>
                  <a:pt x="244537" y="43123"/>
                </a:lnTo>
                <a:lnTo>
                  <a:pt x="244955" y="42899"/>
                </a:lnTo>
                <a:lnTo>
                  <a:pt x="270538" y="39851"/>
                </a:lnTo>
                <a:lnTo>
                  <a:pt x="281007" y="38731"/>
                </a:lnTo>
                <a:lnTo>
                  <a:pt x="281907" y="38153"/>
                </a:lnTo>
                <a:lnTo>
                  <a:pt x="282757" y="35036"/>
                </a:lnTo>
                <a:close/>
              </a:path>
              <a:path w="292734" h="311150">
                <a:moveTo>
                  <a:pt x="110321" y="207243"/>
                </a:moveTo>
                <a:lnTo>
                  <a:pt x="103043" y="207269"/>
                </a:lnTo>
                <a:lnTo>
                  <a:pt x="115308" y="207269"/>
                </a:lnTo>
                <a:lnTo>
                  <a:pt x="110321" y="207243"/>
                </a:lnTo>
                <a:close/>
              </a:path>
              <a:path w="292734" h="311150">
                <a:moveTo>
                  <a:pt x="277271" y="0"/>
                </a:moveTo>
                <a:lnTo>
                  <a:pt x="226744" y="9215"/>
                </a:lnTo>
                <a:lnTo>
                  <a:pt x="176488" y="38239"/>
                </a:lnTo>
                <a:lnTo>
                  <a:pt x="144107" y="69849"/>
                </a:lnTo>
                <a:lnTo>
                  <a:pt x="118378" y="105942"/>
                </a:lnTo>
                <a:lnTo>
                  <a:pt x="99808" y="144356"/>
                </a:lnTo>
                <a:lnTo>
                  <a:pt x="91526" y="174041"/>
                </a:lnTo>
                <a:lnTo>
                  <a:pt x="90583" y="178593"/>
                </a:lnTo>
                <a:lnTo>
                  <a:pt x="91306" y="178841"/>
                </a:lnTo>
                <a:lnTo>
                  <a:pt x="91997" y="177929"/>
                </a:lnTo>
                <a:lnTo>
                  <a:pt x="92709" y="177035"/>
                </a:lnTo>
                <a:lnTo>
                  <a:pt x="125413" y="134711"/>
                </a:lnTo>
                <a:lnTo>
                  <a:pt x="160481" y="96084"/>
                </a:lnTo>
                <a:lnTo>
                  <a:pt x="194945" y="64076"/>
                </a:lnTo>
                <a:lnTo>
                  <a:pt x="232872" y="36073"/>
                </a:lnTo>
                <a:lnTo>
                  <a:pt x="234118" y="35381"/>
                </a:lnTo>
                <a:lnTo>
                  <a:pt x="234736" y="35036"/>
                </a:lnTo>
                <a:lnTo>
                  <a:pt x="282757" y="35036"/>
                </a:lnTo>
                <a:lnTo>
                  <a:pt x="283802" y="31200"/>
                </a:lnTo>
                <a:lnTo>
                  <a:pt x="285436" y="26285"/>
                </a:lnTo>
                <a:lnTo>
                  <a:pt x="288828" y="14543"/>
                </a:lnTo>
                <a:lnTo>
                  <a:pt x="290713" y="7747"/>
                </a:lnTo>
                <a:lnTo>
                  <a:pt x="292640" y="935"/>
                </a:lnTo>
                <a:lnTo>
                  <a:pt x="285843" y="228"/>
                </a:lnTo>
                <a:lnTo>
                  <a:pt x="277271" y="0"/>
                </a:lnTo>
                <a:close/>
              </a:path>
              <a:path w="292734" h="311150">
                <a:moveTo>
                  <a:pt x="223002" y="146334"/>
                </a:moveTo>
                <a:lnTo>
                  <a:pt x="141388" y="146334"/>
                </a:lnTo>
                <a:lnTo>
                  <a:pt x="158496" y="147003"/>
                </a:lnTo>
                <a:lnTo>
                  <a:pt x="175175" y="148772"/>
                </a:lnTo>
                <a:lnTo>
                  <a:pt x="191646" y="151882"/>
                </a:lnTo>
                <a:lnTo>
                  <a:pt x="207868" y="156574"/>
                </a:lnTo>
                <a:lnTo>
                  <a:pt x="210307" y="157419"/>
                </a:lnTo>
                <a:lnTo>
                  <a:pt x="211846" y="156933"/>
                </a:lnTo>
                <a:lnTo>
                  <a:pt x="213658" y="155327"/>
                </a:lnTo>
                <a:lnTo>
                  <a:pt x="220662" y="148772"/>
                </a:lnTo>
                <a:lnTo>
                  <a:pt x="223002" y="146334"/>
                </a:lnTo>
                <a:close/>
              </a:path>
            </a:pathLst>
          </a:custGeom>
          <a:solidFill>
            <a:srgbClr val="A51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3499055" y="4367872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>
                <a:moveTo>
                  <a:pt x="118002" y="227989"/>
                </a:moveTo>
                <a:lnTo>
                  <a:pt x="42051" y="227989"/>
                </a:lnTo>
                <a:lnTo>
                  <a:pt x="42051" y="244680"/>
                </a:lnTo>
                <a:lnTo>
                  <a:pt x="11497" y="244689"/>
                </a:lnTo>
                <a:lnTo>
                  <a:pt x="6900" y="249065"/>
                </a:lnTo>
                <a:lnTo>
                  <a:pt x="4062" y="274254"/>
                </a:lnTo>
                <a:lnTo>
                  <a:pt x="2270" y="288871"/>
                </a:lnTo>
                <a:lnTo>
                  <a:pt x="0" y="306379"/>
                </a:lnTo>
                <a:lnTo>
                  <a:pt x="3800" y="310980"/>
                </a:lnTo>
                <a:lnTo>
                  <a:pt x="143440" y="310980"/>
                </a:lnTo>
                <a:lnTo>
                  <a:pt x="144267" y="311012"/>
                </a:lnTo>
                <a:lnTo>
                  <a:pt x="151314" y="310520"/>
                </a:lnTo>
                <a:lnTo>
                  <a:pt x="155346" y="305618"/>
                </a:lnTo>
                <a:lnTo>
                  <a:pt x="153298" y="288871"/>
                </a:lnTo>
                <a:lnTo>
                  <a:pt x="60846" y="288871"/>
                </a:lnTo>
                <a:lnTo>
                  <a:pt x="60239" y="288695"/>
                </a:lnTo>
                <a:lnTo>
                  <a:pt x="57249" y="282992"/>
                </a:lnTo>
                <a:lnTo>
                  <a:pt x="57356" y="277226"/>
                </a:lnTo>
                <a:lnTo>
                  <a:pt x="78301" y="245365"/>
                </a:lnTo>
                <a:lnTo>
                  <a:pt x="86238" y="243531"/>
                </a:lnTo>
                <a:lnTo>
                  <a:pt x="113525" y="243531"/>
                </a:lnTo>
                <a:lnTo>
                  <a:pt x="113525" y="227996"/>
                </a:lnTo>
                <a:lnTo>
                  <a:pt x="118002" y="227989"/>
                </a:lnTo>
                <a:close/>
              </a:path>
              <a:path w="292734" h="311150">
                <a:moveTo>
                  <a:pt x="83065" y="247888"/>
                </a:moveTo>
                <a:lnTo>
                  <a:pt x="61348" y="284263"/>
                </a:lnTo>
                <a:lnTo>
                  <a:pt x="61194" y="285960"/>
                </a:lnTo>
                <a:lnTo>
                  <a:pt x="60846" y="288871"/>
                </a:lnTo>
                <a:lnTo>
                  <a:pt x="153298" y="288871"/>
                </a:lnTo>
                <a:lnTo>
                  <a:pt x="153207" y="288131"/>
                </a:lnTo>
                <a:lnTo>
                  <a:pt x="86960" y="288131"/>
                </a:lnTo>
                <a:lnTo>
                  <a:pt x="81295" y="287555"/>
                </a:lnTo>
                <a:lnTo>
                  <a:pt x="65568" y="272103"/>
                </a:lnTo>
                <a:lnTo>
                  <a:pt x="67306" y="271818"/>
                </a:lnTo>
                <a:lnTo>
                  <a:pt x="72971" y="270810"/>
                </a:lnTo>
                <a:lnTo>
                  <a:pt x="78227" y="268861"/>
                </a:lnTo>
                <a:lnTo>
                  <a:pt x="85421" y="263000"/>
                </a:lnTo>
                <a:lnTo>
                  <a:pt x="87526" y="260339"/>
                </a:lnTo>
                <a:lnTo>
                  <a:pt x="89431" y="255368"/>
                </a:lnTo>
                <a:lnTo>
                  <a:pt x="89355" y="253323"/>
                </a:lnTo>
                <a:lnTo>
                  <a:pt x="88458" y="249818"/>
                </a:lnTo>
                <a:lnTo>
                  <a:pt x="86164" y="248275"/>
                </a:lnTo>
                <a:lnTo>
                  <a:pt x="83065" y="247888"/>
                </a:lnTo>
                <a:close/>
              </a:path>
              <a:path w="292734" h="311150">
                <a:moveTo>
                  <a:pt x="152579" y="282992"/>
                </a:moveTo>
                <a:lnTo>
                  <a:pt x="96185" y="282992"/>
                </a:lnTo>
                <a:lnTo>
                  <a:pt x="95944" y="283550"/>
                </a:lnTo>
                <a:lnTo>
                  <a:pt x="86960" y="288131"/>
                </a:lnTo>
                <a:lnTo>
                  <a:pt x="153207" y="288131"/>
                </a:lnTo>
                <a:lnTo>
                  <a:pt x="152579" y="282992"/>
                </a:lnTo>
                <a:close/>
              </a:path>
              <a:path w="292734" h="311150">
                <a:moveTo>
                  <a:pt x="113525" y="243531"/>
                </a:moveTo>
                <a:lnTo>
                  <a:pt x="86238" y="243531"/>
                </a:lnTo>
                <a:lnTo>
                  <a:pt x="88437" y="243770"/>
                </a:lnTo>
                <a:lnTo>
                  <a:pt x="92091" y="246481"/>
                </a:lnTo>
                <a:lnTo>
                  <a:pt x="93368" y="248086"/>
                </a:lnTo>
                <a:lnTo>
                  <a:pt x="94318" y="251431"/>
                </a:lnTo>
                <a:lnTo>
                  <a:pt x="94428" y="253582"/>
                </a:lnTo>
                <a:lnTo>
                  <a:pt x="94122" y="257657"/>
                </a:lnTo>
                <a:lnTo>
                  <a:pt x="70458" y="272631"/>
                </a:lnTo>
                <a:lnTo>
                  <a:pt x="68668" y="272885"/>
                </a:lnTo>
                <a:lnTo>
                  <a:pt x="89735" y="283918"/>
                </a:lnTo>
                <a:lnTo>
                  <a:pt x="92813" y="283854"/>
                </a:lnTo>
                <a:lnTo>
                  <a:pt x="95965" y="283013"/>
                </a:lnTo>
                <a:lnTo>
                  <a:pt x="96185" y="282992"/>
                </a:lnTo>
                <a:lnTo>
                  <a:pt x="152579" y="282992"/>
                </a:lnTo>
                <a:lnTo>
                  <a:pt x="148456" y="249279"/>
                </a:lnTo>
                <a:lnTo>
                  <a:pt x="143451" y="244801"/>
                </a:lnTo>
                <a:lnTo>
                  <a:pt x="134219" y="244681"/>
                </a:lnTo>
                <a:lnTo>
                  <a:pt x="113525" y="244680"/>
                </a:lnTo>
                <a:lnTo>
                  <a:pt x="113525" y="243531"/>
                </a:lnTo>
                <a:close/>
              </a:path>
              <a:path w="292734" h="311150">
                <a:moveTo>
                  <a:pt x="129242" y="244616"/>
                </a:moveTo>
                <a:lnTo>
                  <a:pt x="122875" y="244681"/>
                </a:lnTo>
                <a:lnTo>
                  <a:pt x="134219" y="244681"/>
                </a:lnTo>
                <a:lnTo>
                  <a:pt x="129242" y="244616"/>
                </a:lnTo>
                <a:close/>
              </a:path>
              <a:path w="292734" h="311150">
                <a:moveTo>
                  <a:pt x="48056" y="207265"/>
                </a:moveTo>
                <a:lnTo>
                  <a:pt x="34166" y="207288"/>
                </a:lnTo>
                <a:lnTo>
                  <a:pt x="32459" y="208667"/>
                </a:lnTo>
                <a:lnTo>
                  <a:pt x="32197" y="215706"/>
                </a:lnTo>
                <a:lnTo>
                  <a:pt x="32208" y="219532"/>
                </a:lnTo>
                <a:lnTo>
                  <a:pt x="32438" y="226245"/>
                </a:lnTo>
                <a:lnTo>
                  <a:pt x="34124" y="227815"/>
                </a:lnTo>
                <a:lnTo>
                  <a:pt x="38637" y="228062"/>
                </a:lnTo>
                <a:lnTo>
                  <a:pt x="40260" y="227989"/>
                </a:lnTo>
                <a:lnTo>
                  <a:pt x="118002" y="227989"/>
                </a:lnTo>
                <a:lnTo>
                  <a:pt x="121587" y="227950"/>
                </a:lnTo>
                <a:lnTo>
                  <a:pt x="123158" y="226420"/>
                </a:lnTo>
                <a:lnTo>
                  <a:pt x="123170" y="225019"/>
                </a:lnTo>
                <a:lnTo>
                  <a:pt x="100384" y="225019"/>
                </a:lnTo>
                <a:lnTo>
                  <a:pt x="100384" y="210238"/>
                </a:lnTo>
                <a:lnTo>
                  <a:pt x="123176" y="210238"/>
                </a:lnTo>
                <a:lnTo>
                  <a:pt x="123169" y="208798"/>
                </a:lnTo>
                <a:lnTo>
                  <a:pt x="121703" y="207302"/>
                </a:lnTo>
                <a:lnTo>
                  <a:pt x="48056" y="207265"/>
                </a:lnTo>
                <a:close/>
              </a:path>
              <a:path w="292734" h="311150">
                <a:moveTo>
                  <a:pt x="123176" y="210238"/>
                </a:moveTo>
                <a:lnTo>
                  <a:pt x="106499" y="210238"/>
                </a:lnTo>
                <a:lnTo>
                  <a:pt x="106499" y="225019"/>
                </a:lnTo>
                <a:lnTo>
                  <a:pt x="123170" y="225019"/>
                </a:lnTo>
                <a:lnTo>
                  <a:pt x="123176" y="210238"/>
                </a:lnTo>
                <a:close/>
              </a:path>
              <a:path w="292734" h="311150">
                <a:moveTo>
                  <a:pt x="282761" y="35037"/>
                </a:moveTo>
                <a:lnTo>
                  <a:pt x="234746" y="35037"/>
                </a:lnTo>
                <a:lnTo>
                  <a:pt x="234401" y="35874"/>
                </a:lnTo>
                <a:lnTo>
                  <a:pt x="233846" y="36337"/>
                </a:lnTo>
                <a:lnTo>
                  <a:pt x="191366" y="72044"/>
                </a:lnTo>
                <a:lnTo>
                  <a:pt x="151492" y="112829"/>
                </a:lnTo>
                <a:lnTo>
                  <a:pt x="126522" y="142317"/>
                </a:lnTo>
                <a:lnTo>
                  <a:pt x="103370" y="173249"/>
                </a:lnTo>
                <a:lnTo>
                  <a:pt x="82112" y="205684"/>
                </a:lnTo>
                <a:lnTo>
                  <a:pt x="81222" y="207130"/>
                </a:lnTo>
                <a:lnTo>
                  <a:pt x="80165" y="207286"/>
                </a:lnTo>
                <a:lnTo>
                  <a:pt x="118657" y="207286"/>
                </a:lnTo>
                <a:lnTo>
                  <a:pt x="91536" y="207267"/>
                </a:lnTo>
                <a:lnTo>
                  <a:pt x="93955" y="203224"/>
                </a:lnTo>
                <a:lnTo>
                  <a:pt x="96122" y="199793"/>
                </a:lnTo>
                <a:lnTo>
                  <a:pt x="99127" y="194380"/>
                </a:lnTo>
                <a:lnTo>
                  <a:pt x="100363" y="193679"/>
                </a:lnTo>
                <a:lnTo>
                  <a:pt x="142879" y="189659"/>
                </a:lnTo>
                <a:lnTo>
                  <a:pt x="181230" y="176683"/>
                </a:lnTo>
                <a:lnTo>
                  <a:pt x="192224" y="170661"/>
                </a:lnTo>
                <a:lnTo>
                  <a:pt x="198266" y="167316"/>
                </a:lnTo>
                <a:lnTo>
                  <a:pt x="184026" y="160907"/>
                </a:lnTo>
                <a:lnTo>
                  <a:pt x="169596" y="155326"/>
                </a:lnTo>
                <a:lnTo>
                  <a:pt x="155094" y="150584"/>
                </a:lnTo>
                <a:lnTo>
                  <a:pt x="140142" y="146528"/>
                </a:lnTo>
                <a:lnTo>
                  <a:pt x="141126" y="146400"/>
                </a:lnTo>
                <a:lnTo>
                  <a:pt x="141398" y="146333"/>
                </a:lnTo>
                <a:lnTo>
                  <a:pt x="223013" y="146333"/>
                </a:lnTo>
                <a:lnTo>
                  <a:pt x="227245" y="141924"/>
                </a:lnTo>
                <a:lnTo>
                  <a:pt x="258420" y="96084"/>
                </a:lnTo>
                <a:lnTo>
                  <a:pt x="275101" y="57670"/>
                </a:lnTo>
                <a:lnTo>
                  <a:pt x="276881" y="52553"/>
                </a:lnTo>
                <a:lnTo>
                  <a:pt x="278965" y="46860"/>
                </a:lnTo>
                <a:lnTo>
                  <a:pt x="244296" y="43207"/>
                </a:lnTo>
                <a:lnTo>
                  <a:pt x="244547" y="43124"/>
                </a:lnTo>
                <a:lnTo>
                  <a:pt x="244955" y="42898"/>
                </a:lnTo>
                <a:lnTo>
                  <a:pt x="270543" y="39851"/>
                </a:lnTo>
                <a:lnTo>
                  <a:pt x="281017" y="38731"/>
                </a:lnTo>
                <a:lnTo>
                  <a:pt x="281907" y="38153"/>
                </a:lnTo>
                <a:lnTo>
                  <a:pt x="282761" y="35037"/>
                </a:lnTo>
                <a:close/>
              </a:path>
              <a:path w="292734" h="311150">
                <a:moveTo>
                  <a:pt x="110331" y="207243"/>
                </a:moveTo>
                <a:lnTo>
                  <a:pt x="103054" y="207269"/>
                </a:lnTo>
                <a:lnTo>
                  <a:pt x="115408" y="207269"/>
                </a:lnTo>
                <a:lnTo>
                  <a:pt x="110331" y="207243"/>
                </a:lnTo>
                <a:close/>
              </a:path>
              <a:path w="292734" h="311150">
                <a:moveTo>
                  <a:pt x="277279" y="0"/>
                </a:moveTo>
                <a:lnTo>
                  <a:pt x="226752" y="9215"/>
                </a:lnTo>
                <a:lnTo>
                  <a:pt x="176488" y="38239"/>
                </a:lnTo>
                <a:lnTo>
                  <a:pt x="144107" y="69849"/>
                </a:lnTo>
                <a:lnTo>
                  <a:pt x="118379" y="105943"/>
                </a:lnTo>
                <a:lnTo>
                  <a:pt x="99817" y="144356"/>
                </a:lnTo>
                <a:lnTo>
                  <a:pt x="91526" y="174041"/>
                </a:lnTo>
                <a:lnTo>
                  <a:pt x="90594" y="178594"/>
                </a:lnTo>
                <a:lnTo>
                  <a:pt x="91316" y="178842"/>
                </a:lnTo>
                <a:lnTo>
                  <a:pt x="92709" y="177035"/>
                </a:lnTo>
                <a:lnTo>
                  <a:pt x="95004" y="173923"/>
                </a:lnTo>
                <a:lnTo>
                  <a:pt x="108979" y="155148"/>
                </a:lnTo>
                <a:lnTo>
                  <a:pt x="142459" y="115147"/>
                </a:lnTo>
                <a:lnTo>
                  <a:pt x="177377" y="79640"/>
                </a:lnTo>
                <a:lnTo>
                  <a:pt x="213421" y="49484"/>
                </a:lnTo>
                <a:lnTo>
                  <a:pt x="234128" y="35381"/>
                </a:lnTo>
                <a:lnTo>
                  <a:pt x="234746" y="35037"/>
                </a:lnTo>
                <a:lnTo>
                  <a:pt x="282761" y="35037"/>
                </a:lnTo>
                <a:lnTo>
                  <a:pt x="283813" y="31199"/>
                </a:lnTo>
                <a:lnTo>
                  <a:pt x="285436" y="26285"/>
                </a:lnTo>
                <a:lnTo>
                  <a:pt x="288828" y="14543"/>
                </a:lnTo>
                <a:lnTo>
                  <a:pt x="292640" y="934"/>
                </a:lnTo>
                <a:lnTo>
                  <a:pt x="285849" y="228"/>
                </a:lnTo>
                <a:lnTo>
                  <a:pt x="277279" y="0"/>
                </a:lnTo>
                <a:close/>
              </a:path>
              <a:path w="292734" h="311150">
                <a:moveTo>
                  <a:pt x="223013" y="146333"/>
                </a:moveTo>
                <a:lnTo>
                  <a:pt x="141398" y="146333"/>
                </a:lnTo>
                <a:lnTo>
                  <a:pt x="158506" y="147003"/>
                </a:lnTo>
                <a:lnTo>
                  <a:pt x="175185" y="148772"/>
                </a:lnTo>
                <a:lnTo>
                  <a:pt x="191656" y="151882"/>
                </a:lnTo>
                <a:lnTo>
                  <a:pt x="207878" y="156575"/>
                </a:lnTo>
                <a:lnTo>
                  <a:pt x="210318" y="157419"/>
                </a:lnTo>
                <a:lnTo>
                  <a:pt x="211857" y="156934"/>
                </a:lnTo>
                <a:lnTo>
                  <a:pt x="213668" y="155326"/>
                </a:lnTo>
                <a:lnTo>
                  <a:pt x="220672" y="148772"/>
                </a:lnTo>
                <a:lnTo>
                  <a:pt x="223013" y="1463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223112" y="5035627"/>
            <a:ext cx="1659333" cy="28084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029082" y="9384865"/>
            <a:ext cx="843544" cy="6567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>
            <a:spLocks noGrp="1"/>
          </p:cNvSpPr>
          <p:nvPr>
            <p:ph type="title"/>
          </p:nvPr>
        </p:nvSpPr>
        <p:spPr>
          <a:xfrm>
            <a:off x="7746226" y="521314"/>
            <a:ext cx="46462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680" dirty="0">
                <a:latin typeface="Meiryo UI"/>
                <a:cs typeface="Meiryo UI"/>
              </a:rPr>
              <a:t>Mar</a:t>
            </a:r>
            <a:r>
              <a:rPr sz="8250" spc="-620" dirty="0">
                <a:latin typeface="Meiryo UI"/>
                <a:cs typeface="Meiryo UI"/>
              </a:rPr>
              <a:t>k</a:t>
            </a:r>
            <a:r>
              <a:rPr sz="8250" spc="-445" dirty="0">
                <a:latin typeface="Meiryo UI"/>
                <a:cs typeface="Meiryo UI"/>
              </a:rPr>
              <a:t>d</a:t>
            </a:r>
            <a:r>
              <a:rPr sz="8250" spc="-470" dirty="0">
                <a:latin typeface="Meiryo UI"/>
                <a:cs typeface="Meiryo UI"/>
              </a:rPr>
              <a:t>o</a:t>
            </a:r>
            <a:r>
              <a:rPr sz="8250" spc="-775" dirty="0">
                <a:latin typeface="Meiryo UI"/>
                <a:cs typeface="Meiryo UI"/>
              </a:rPr>
              <a:t>wn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6165122" y="2479370"/>
            <a:ext cx="77933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295" dirty="0">
                <a:latin typeface="Meiryo UI"/>
                <a:cs typeface="Meiryo UI"/>
              </a:rPr>
              <a:t>Dictionary</a:t>
            </a:r>
            <a:r>
              <a:rPr sz="4950" spc="-71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formatting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cues.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4661140" y="1993513"/>
            <a:ext cx="3378200" cy="8844280"/>
          </a:xfrm>
          <a:custGeom>
            <a:avLst/>
            <a:gdLst/>
            <a:ahLst/>
            <a:cxnLst/>
            <a:rect l="l" t="t" r="r" b="b"/>
            <a:pathLst>
              <a:path w="3378200" h="8844280">
                <a:moveTo>
                  <a:pt x="0" y="0"/>
                </a:moveTo>
                <a:lnTo>
                  <a:pt x="13268" y="8843845"/>
                </a:lnTo>
                <a:lnTo>
                  <a:pt x="3370860" y="7934744"/>
                </a:lnTo>
                <a:lnTo>
                  <a:pt x="3377875" y="25064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060774" y="4476718"/>
            <a:ext cx="1965325" cy="5448935"/>
          </a:xfrm>
          <a:custGeom>
            <a:avLst/>
            <a:gdLst/>
            <a:ahLst/>
            <a:cxnLst/>
            <a:rect l="l" t="t" r="r" b="b"/>
            <a:pathLst>
              <a:path w="1965325" h="5448934">
                <a:moveTo>
                  <a:pt x="0" y="0"/>
                </a:moveTo>
                <a:lnTo>
                  <a:pt x="1965099" y="0"/>
                </a:lnTo>
                <a:lnTo>
                  <a:pt x="1965099" y="5448350"/>
                </a:lnTo>
                <a:lnTo>
                  <a:pt x="0" y="544835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 txBox="1"/>
          <p:nvPr/>
        </p:nvSpPr>
        <p:spPr>
          <a:xfrm rot="20520000">
            <a:off x="15449942" y="5650134"/>
            <a:ext cx="1942662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0"/>
              </a:spcBef>
            </a:pPr>
            <a:r>
              <a:rPr sz="2450" spc="360" dirty="0">
                <a:solidFill>
                  <a:srgbClr val="FF2600"/>
                </a:solidFill>
                <a:latin typeface="Arial"/>
                <a:cs typeface="Arial"/>
              </a:rPr>
              <a:t>on </a:t>
            </a:r>
            <a:r>
              <a:rPr sz="2450" spc="385" dirty="0">
                <a:solidFill>
                  <a:srgbClr val="FF2600"/>
                </a:solidFill>
                <a:latin typeface="Arial"/>
                <a:cs typeface="Arial"/>
              </a:rPr>
              <a:t>back</a:t>
            </a:r>
            <a:r>
              <a:rPr sz="2450" spc="-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50" spc="540" dirty="0">
                <a:solidFill>
                  <a:srgbClr val="FF2600"/>
                </a:solidFill>
                <a:latin typeface="Arial"/>
                <a:cs typeface="Arial"/>
              </a:rPr>
              <a:t>of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1" name="object 311"/>
          <p:cNvSpPr txBox="1"/>
          <p:nvPr/>
        </p:nvSpPr>
        <p:spPr>
          <a:xfrm rot="20520000">
            <a:off x="15447920" y="6001279"/>
            <a:ext cx="2175477" cy="3111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5"/>
              </a:spcBef>
            </a:pPr>
            <a:r>
              <a:rPr sz="2450" spc="430" dirty="0">
                <a:solidFill>
                  <a:srgbClr val="FF2600"/>
                </a:solidFill>
                <a:latin typeface="Arial"/>
                <a:cs typeface="Arial"/>
              </a:rPr>
              <a:t>RMarkdown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2" name="object 312"/>
          <p:cNvSpPr txBox="1"/>
          <p:nvPr/>
        </p:nvSpPr>
        <p:spPr>
          <a:xfrm rot="20520000">
            <a:off x="15579877" y="6352422"/>
            <a:ext cx="2140296" cy="3111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5"/>
              </a:spcBef>
            </a:pPr>
            <a:r>
              <a:rPr sz="2450" spc="420" dirty="0">
                <a:solidFill>
                  <a:srgbClr val="FF2600"/>
                </a:solidFill>
                <a:latin typeface="Arial"/>
                <a:cs typeface="Arial"/>
              </a:rPr>
              <a:t>cheat</a:t>
            </a:r>
            <a:r>
              <a:rPr sz="2450" spc="1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50" spc="330" dirty="0">
                <a:solidFill>
                  <a:srgbClr val="FF2600"/>
                </a:solidFill>
                <a:latin typeface="Arial"/>
                <a:cs typeface="Arial"/>
              </a:rPr>
              <a:t>sheet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8406" y="2801968"/>
            <a:ext cx="11675948" cy="8506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44676" y="521314"/>
            <a:ext cx="60452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05" dirty="0">
                <a:latin typeface="Meiryo UI"/>
                <a:cs typeface="Meiryo UI"/>
              </a:rPr>
              <a:t>IDE</a:t>
            </a:r>
            <a:r>
              <a:rPr sz="8250" spc="-1245" dirty="0">
                <a:latin typeface="Meiryo UI"/>
                <a:cs typeface="Meiryo UI"/>
              </a:rPr>
              <a:t> </a:t>
            </a:r>
            <a:r>
              <a:rPr sz="8250" spc="-665" dirty="0">
                <a:latin typeface="Meiryo UI"/>
                <a:cs typeface="Meiryo UI"/>
              </a:rPr>
              <a:t>Reference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6843" y="2050064"/>
            <a:ext cx="107315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05" dirty="0">
                <a:latin typeface="Meiryo UI"/>
                <a:cs typeface="Meiryo UI"/>
              </a:rPr>
              <a:t>Go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b="1" spc="105" dirty="0">
                <a:latin typeface="Calibri"/>
                <a:cs typeface="Calibri"/>
              </a:rPr>
              <a:t>Help</a:t>
            </a:r>
            <a:r>
              <a:rPr sz="4950" b="1" spc="-140" dirty="0">
                <a:latin typeface="Calibri"/>
                <a:cs typeface="Calibri"/>
              </a:rPr>
              <a:t> </a:t>
            </a:r>
            <a:r>
              <a:rPr sz="4950" b="1" spc="70" dirty="0">
                <a:latin typeface="Calibri"/>
                <a:cs typeface="Calibri"/>
              </a:rPr>
              <a:t>&gt;</a:t>
            </a:r>
            <a:r>
              <a:rPr sz="4950" b="1" spc="-135" dirty="0">
                <a:latin typeface="Calibri"/>
                <a:cs typeface="Calibri"/>
              </a:rPr>
              <a:t> </a:t>
            </a:r>
            <a:r>
              <a:rPr sz="4950" b="1" spc="-10" dirty="0">
                <a:latin typeface="Calibri"/>
                <a:cs typeface="Calibri"/>
              </a:rPr>
              <a:t>Markdown</a:t>
            </a:r>
            <a:r>
              <a:rPr sz="4950" b="1" spc="-135" dirty="0">
                <a:latin typeface="Calibri"/>
                <a:cs typeface="Calibri"/>
              </a:rPr>
              <a:t> </a:t>
            </a:r>
            <a:r>
              <a:rPr sz="4950" b="1" spc="105" dirty="0">
                <a:latin typeface="Calibri"/>
                <a:cs typeface="Calibri"/>
              </a:rPr>
              <a:t>Quick</a:t>
            </a:r>
            <a:r>
              <a:rPr sz="4950" b="1" spc="-140" dirty="0">
                <a:latin typeface="Calibri"/>
                <a:cs typeface="Calibri"/>
              </a:rPr>
              <a:t> </a:t>
            </a:r>
            <a:r>
              <a:rPr sz="4950" b="1" spc="35" dirty="0">
                <a:latin typeface="Calibri"/>
                <a:cs typeface="Calibri"/>
              </a:rPr>
              <a:t>Reference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74364" y="6875205"/>
            <a:ext cx="1410970" cy="2028189"/>
          </a:xfrm>
          <a:custGeom>
            <a:avLst/>
            <a:gdLst/>
            <a:ahLst/>
            <a:cxnLst/>
            <a:rect l="l" t="t" r="r" b="b"/>
            <a:pathLst>
              <a:path w="1410970" h="2028190">
                <a:moveTo>
                  <a:pt x="0" y="517"/>
                </a:moveTo>
                <a:lnTo>
                  <a:pt x="51200" y="0"/>
                </a:lnTo>
                <a:lnTo>
                  <a:pt x="102165" y="846"/>
                </a:lnTo>
                <a:lnTo>
                  <a:pt x="152876" y="3043"/>
                </a:lnTo>
                <a:lnTo>
                  <a:pt x="203314" y="6576"/>
                </a:lnTo>
                <a:lnTo>
                  <a:pt x="253461" y="11430"/>
                </a:lnTo>
                <a:lnTo>
                  <a:pt x="303298" y="17592"/>
                </a:lnTo>
                <a:lnTo>
                  <a:pt x="352806" y="25046"/>
                </a:lnTo>
                <a:lnTo>
                  <a:pt x="401967" y="33779"/>
                </a:lnTo>
                <a:lnTo>
                  <a:pt x="450762" y="43776"/>
                </a:lnTo>
                <a:lnTo>
                  <a:pt x="499172" y="55024"/>
                </a:lnTo>
                <a:lnTo>
                  <a:pt x="547178" y="67507"/>
                </a:lnTo>
                <a:lnTo>
                  <a:pt x="594763" y="81211"/>
                </a:lnTo>
                <a:lnTo>
                  <a:pt x="641907" y="96123"/>
                </a:lnTo>
                <a:lnTo>
                  <a:pt x="690222" y="113298"/>
                </a:lnTo>
                <a:lnTo>
                  <a:pt x="737611" y="132562"/>
                </a:lnTo>
                <a:lnTo>
                  <a:pt x="783867" y="153830"/>
                </a:lnTo>
                <a:lnTo>
                  <a:pt x="828782" y="177015"/>
                </a:lnTo>
                <a:lnTo>
                  <a:pt x="872150" y="202033"/>
                </a:lnTo>
                <a:lnTo>
                  <a:pt x="913764" y="228798"/>
                </a:lnTo>
                <a:lnTo>
                  <a:pt x="953416" y="257226"/>
                </a:lnTo>
                <a:lnTo>
                  <a:pt x="990901" y="287230"/>
                </a:lnTo>
                <a:lnTo>
                  <a:pt x="1026010" y="318726"/>
                </a:lnTo>
                <a:lnTo>
                  <a:pt x="1058537" y="351628"/>
                </a:lnTo>
                <a:lnTo>
                  <a:pt x="1088274" y="385851"/>
                </a:lnTo>
                <a:lnTo>
                  <a:pt x="1115015" y="421310"/>
                </a:lnTo>
                <a:lnTo>
                  <a:pt x="1138553" y="457919"/>
                </a:lnTo>
                <a:lnTo>
                  <a:pt x="1158681" y="495593"/>
                </a:lnTo>
                <a:lnTo>
                  <a:pt x="1175192" y="534247"/>
                </a:lnTo>
                <a:lnTo>
                  <a:pt x="1187878" y="573796"/>
                </a:lnTo>
                <a:lnTo>
                  <a:pt x="1196533" y="614154"/>
                </a:lnTo>
                <a:lnTo>
                  <a:pt x="1200950" y="655236"/>
                </a:lnTo>
                <a:lnTo>
                  <a:pt x="1200922" y="696957"/>
                </a:lnTo>
                <a:lnTo>
                  <a:pt x="1196242" y="739231"/>
                </a:lnTo>
                <a:lnTo>
                  <a:pt x="1186702" y="781974"/>
                </a:lnTo>
                <a:lnTo>
                  <a:pt x="1172097" y="825099"/>
                </a:lnTo>
                <a:lnTo>
                  <a:pt x="1151834" y="867610"/>
                </a:lnTo>
                <a:lnTo>
                  <a:pt x="1126944" y="907175"/>
                </a:lnTo>
                <a:lnTo>
                  <a:pt x="1098536" y="944506"/>
                </a:lnTo>
                <a:lnTo>
                  <a:pt x="1067720" y="980316"/>
                </a:lnTo>
                <a:lnTo>
                  <a:pt x="1035606" y="1015317"/>
                </a:lnTo>
                <a:lnTo>
                  <a:pt x="1003303" y="1050220"/>
                </a:lnTo>
                <a:lnTo>
                  <a:pt x="971922" y="1085738"/>
                </a:lnTo>
                <a:lnTo>
                  <a:pt x="942572" y="1122584"/>
                </a:lnTo>
                <a:lnTo>
                  <a:pt x="916363" y="1161468"/>
                </a:lnTo>
                <a:lnTo>
                  <a:pt x="894405" y="1203104"/>
                </a:lnTo>
                <a:lnTo>
                  <a:pt x="875726" y="1251100"/>
                </a:lnTo>
                <a:lnTo>
                  <a:pt x="862697" y="1298931"/>
                </a:lnTo>
                <a:lnTo>
                  <a:pt x="854992" y="1346447"/>
                </a:lnTo>
                <a:lnTo>
                  <a:pt x="852282" y="1393500"/>
                </a:lnTo>
                <a:lnTo>
                  <a:pt x="854242" y="1439940"/>
                </a:lnTo>
                <a:lnTo>
                  <a:pt x="860543" y="1485618"/>
                </a:lnTo>
                <a:lnTo>
                  <a:pt x="870859" y="1530383"/>
                </a:lnTo>
                <a:lnTo>
                  <a:pt x="884862" y="1574088"/>
                </a:lnTo>
                <a:lnTo>
                  <a:pt x="902226" y="1616581"/>
                </a:lnTo>
                <a:lnTo>
                  <a:pt x="922623" y="1657715"/>
                </a:lnTo>
                <a:lnTo>
                  <a:pt x="945725" y="1697339"/>
                </a:lnTo>
                <a:lnTo>
                  <a:pt x="971207" y="1735304"/>
                </a:lnTo>
                <a:lnTo>
                  <a:pt x="998740" y="1771460"/>
                </a:lnTo>
                <a:lnTo>
                  <a:pt x="1030815" y="1808830"/>
                </a:lnTo>
                <a:lnTo>
                  <a:pt x="1065043" y="1844203"/>
                </a:lnTo>
                <a:lnTo>
                  <a:pt x="1101342" y="1877446"/>
                </a:lnTo>
                <a:lnTo>
                  <a:pt x="1139632" y="1908425"/>
                </a:lnTo>
                <a:lnTo>
                  <a:pt x="1179832" y="1937006"/>
                </a:lnTo>
                <a:lnTo>
                  <a:pt x="1221859" y="1963057"/>
                </a:lnTo>
                <a:lnTo>
                  <a:pt x="1265634" y="1986443"/>
                </a:lnTo>
                <a:lnTo>
                  <a:pt x="1311076" y="2007030"/>
                </a:lnTo>
                <a:lnTo>
                  <a:pt x="1358102" y="2024685"/>
                </a:lnTo>
                <a:lnTo>
                  <a:pt x="1410367" y="2027844"/>
                </a:lnTo>
              </a:path>
            </a:pathLst>
          </a:custGeom>
          <a:ln w="7569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0343" y="8699217"/>
            <a:ext cx="414020" cy="401955"/>
          </a:xfrm>
          <a:custGeom>
            <a:avLst/>
            <a:gdLst/>
            <a:ahLst/>
            <a:cxnLst/>
            <a:rect l="l" t="t" r="r" b="b"/>
            <a:pathLst>
              <a:path w="414020" h="401954">
                <a:moveTo>
                  <a:pt x="24257" y="0"/>
                </a:moveTo>
                <a:lnTo>
                  <a:pt x="0" y="401350"/>
                </a:lnTo>
                <a:lnTo>
                  <a:pt x="413478" y="224933"/>
                </a:lnTo>
                <a:lnTo>
                  <a:pt x="2425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0520000">
            <a:off x="6354450" y="6397512"/>
            <a:ext cx="1437844" cy="4191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>
              <a:lnSpc>
                <a:spcPts val="3090"/>
              </a:lnSpc>
              <a:spcBef>
                <a:spcPts val="204"/>
              </a:spcBef>
            </a:pPr>
            <a:r>
              <a:rPr sz="3300" spc="365" dirty="0">
                <a:solidFill>
                  <a:srgbClr val="FF2600"/>
                </a:solidFill>
                <a:latin typeface="Arial"/>
                <a:cs typeface="Arial"/>
              </a:rPr>
              <a:t>opens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0520000">
            <a:off x="6648600" y="6861058"/>
            <a:ext cx="1151491" cy="4191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>
              <a:lnSpc>
                <a:spcPts val="3090"/>
              </a:lnSpc>
              <a:spcBef>
                <a:spcPts val="204"/>
              </a:spcBef>
            </a:pPr>
            <a:r>
              <a:rPr sz="3300" spc="455" dirty="0">
                <a:solidFill>
                  <a:srgbClr val="FF2600"/>
                </a:solidFill>
                <a:latin typeface="Arial"/>
                <a:cs typeface="Arial"/>
              </a:rPr>
              <a:t>here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77638" y="594611"/>
            <a:ext cx="45573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165" dirty="0">
                <a:solidFill>
                  <a:srgbClr val="F0F0F0"/>
                </a:solidFill>
                <a:latin typeface="Meiryo UI"/>
                <a:cs typeface="Meiryo UI"/>
              </a:rPr>
              <a:t>Code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59139" y="7322429"/>
            <a:ext cx="6054090" cy="3253740"/>
          </a:xfrm>
          <a:custGeom>
            <a:avLst/>
            <a:gdLst/>
            <a:ahLst/>
            <a:cxnLst/>
            <a:rect l="l" t="t" r="r" b="b"/>
            <a:pathLst>
              <a:path w="6054090" h="3253740">
                <a:moveTo>
                  <a:pt x="0" y="0"/>
                </a:moveTo>
                <a:lnTo>
                  <a:pt x="1618411" y="1316386"/>
                </a:lnTo>
                <a:lnTo>
                  <a:pt x="1618411" y="3081385"/>
                </a:lnTo>
                <a:lnTo>
                  <a:pt x="1624558" y="3127144"/>
                </a:lnTo>
                <a:lnTo>
                  <a:pt x="1641906" y="3168260"/>
                </a:lnTo>
                <a:lnTo>
                  <a:pt x="1668816" y="3203093"/>
                </a:lnTo>
                <a:lnTo>
                  <a:pt x="1703649" y="3230004"/>
                </a:lnTo>
                <a:lnTo>
                  <a:pt x="1744763" y="3247352"/>
                </a:lnTo>
                <a:lnTo>
                  <a:pt x="1790521" y="3253500"/>
                </a:lnTo>
                <a:lnTo>
                  <a:pt x="5881370" y="3253500"/>
                </a:lnTo>
                <a:lnTo>
                  <a:pt x="5927153" y="3247352"/>
                </a:lnTo>
                <a:lnTo>
                  <a:pt x="5968329" y="3230004"/>
                </a:lnTo>
                <a:lnTo>
                  <a:pt x="6003242" y="3203093"/>
                </a:lnTo>
                <a:lnTo>
                  <a:pt x="6030233" y="3168260"/>
                </a:lnTo>
                <a:lnTo>
                  <a:pt x="6047643" y="3127144"/>
                </a:lnTo>
                <a:lnTo>
                  <a:pt x="6053815" y="3081385"/>
                </a:lnTo>
                <a:lnTo>
                  <a:pt x="6053815" y="1256506"/>
                </a:lnTo>
                <a:lnTo>
                  <a:pt x="6047643" y="1210747"/>
                </a:lnTo>
                <a:lnTo>
                  <a:pt x="6030233" y="1169631"/>
                </a:lnTo>
                <a:lnTo>
                  <a:pt x="6003242" y="1134798"/>
                </a:lnTo>
                <a:lnTo>
                  <a:pt x="5968329" y="1107887"/>
                </a:lnTo>
                <a:lnTo>
                  <a:pt x="5927153" y="1090538"/>
                </a:lnTo>
                <a:lnTo>
                  <a:pt x="5881370" y="1084391"/>
                </a:lnTo>
                <a:lnTo>
                  <a:pt x="1805253" y="1084391"/>
                </a:lnTo>
                <a:lnTo>
                  <a:pt x="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08372" y="8437304"/>
            <a:ext cx="3968115" cy="203581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5080" indent="5715" algn="ctr">
              <a:lnSpc>
                <a:spcPts val="4950"/>
              </a:lnSpc>
              <a:spcBef>
                <a:spcPts val="1085"/>
              </a:spcBef>
            </a:pP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4950" b="1" spc="145" dirty="0">
                <a:solidFill>
                  <a:srgbClr val="FFFFFF"/>
                </a:solidFill>
                <a:latin typeface="Calibri"/>
                <a:cs typeface="Calibri"/>
              </a:rPr>
              <a:t>chunks 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3175" algn="ctr">
              <a:lnSpc>
                <a:spcPts val="4945"/>
              </a:lnSpc>
            </a:pPr>
            <a:r>
              <a:rPr sz="4950" b="1" spc="1225" dirty="0">
                <a:solidFill>
                  <a:srgbClr val="FFFFFF"/>
                </a:solidFill>
                <a:latin typeface="Calibri"/>
                <a:cs typeface="Calibri"/>
              </a:rPr>
              <a:t>```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60" dirty="0">
                <a:latin typeface="Meiryo UI"/>
                <a:cs typeface="Meiryo UI"/>
              </a:rPr>
              <a:t>Code</a:t>
            </a:r>
            <a:r>
              <a:rPr sz="10700" spc="-1585" dirty="0">
                <a:latin typeface="Meiryo UI"/>
                <a:cs typeface="Meiryo UI"/>
              </a:rPr>
              <a:t> </a:t>
            </a:r>
            <a:r>
              <a:rPr sz="10700" spc="-715" dirty="0">
                <a:latin typeface="Meiryo UI"/>
                <a:cs typeface="Meiryo UI"/>
              </a:rPr>
              <a:t>chunks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5" dirty="0">
                <a:latin typeface="Meiryo UI"/>
                <a:cs typeface="Meiryo UI"/>
              </a:rPr>
              <a:t>Insert</a:t>
            </a:r>
            <a:r>
              <a:rPr sz="5750" spc="-81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chunk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265" dirty="0">
                <a:latin typeface="Meiryo UI"/>
                <a:cs typeface="Meiryo UI"/>
              </a:rPr>
              <a:t>of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645" dirty="0">
                <a:latin typeface="Meiryo UI"/>
                <a:cs typeface="Meiryo UI"/>
              </a:rPr>
              <a:t>R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42135" y="7159855"/>
            <a:ext cx="10477500" cy="4088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550" dirty="0">
                <a:latin typeface="Meiryo UI"/>
                <a:cs typeface="Meiryo UI"/>
              </a:rPr>
              <a:t>When </a:t>
            </a:r>
            <a:r>
              <a:rPr sz="4950" spc="-380" dirty="0">
                <a:latin typeface="Meiryo UI"/>
                <a:cs typeface="Meiryo UI"/>
              </a:rPr>
              <a:t>you </a:t>
            </a:r>
            <a:r>
              <a:rPr sz="4950" spc="-360" dirty="0">
                <a:latin typeface="Meiryo UI"/>
                <a:cs typeface="Meiryo UI"/>
              </a:rPr>
              <a:t>render </a:t>
            </a:r>
            <a:r>
              <a:rPr sz="4950" spc="-330" dirty="0">
                <a:latin typeface="Meiryo UI"/>
                <a:cs typeface="Meiryo UI"/>
              </a:rPr>
              <a:t>the report, </a:t>
            </a:r>
            <a:r>
              <a:rPr sz="4950" spc="-565" dirty="0">
                <a:latin typeface="Meiryo UI"/>
                <a:cs typeface="Meiryo UI"/>
              </a:rPr>
              <a:t>R 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run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5" dirty="0">
                <a:latin typeface="Meiryo UI"/>
                <a:cs typeface="Meiryo UI"/>
              </a:rPr>
              <a:t>include  </a:t>
            </a:r>
            <a:r>
              <a:rPr sz="4950" spc="-229" dirty="0">
                <a:latin typeface="Meiryo UI"/>
                <a:cs typeface="Meiryo UI"/>
              </a:rPr>
              <a:t>its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results.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also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40" dirty="0">
                <a:latin typeface="Meiryo UI"/>
                <a:cs typeface="Meiryo UI"/>
              </a:rPr>
              <a:t>remove  </a:t>
            </a:r>
            <a:r>
              <a:rPr sz="4950" spc="-330" dirty="0">
                <a:latin typeface="Meiryo UI"/>
                <a:cs typeface="Meiryo UI"/>
              </a:rPr>
              <a:t>the </a:t>
            </a:r>
            <a:r>
              <a:rPr sz="4100" spc="10" dirty="0">
                <a:latin typeface="Courier New"/>
                <a:cs typeface="Courier New"/>
              </a:rPr>
              <a:t>```{r}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5" dirty="0">
                <a:latin typeface="Meiryo UI"/>
                <a:cs typeface="Meiryo UI"/>
              </a:rPr>
              <a:t> </a:t>
            </a:r>
            <a:r>
              <a:rPr sz="4100" spc="-114" dirty="0">
                <a:latin typeface="Courier New"/>
                <a:cs typeface="Courier New"/>
              </a:rPr>
              <a:t>```</a:t>
            </a:r>
            <a:r>
              <a:rPr sz="4950" spc="-114" dirty="0">
                <a:latin typeface="Meiryo UI"/>
                <a:cs typeface="Meiryo UI"/>
              </a:rPr>
              <a:t>.</a:t>
            </a:r>
            <a:endParaRPr sz="4950">
              <a:latin typeface="Meiryo UI"/>
              <a:cs typeface="Meiryo UI"/>
            </a:endParaRPr>
          </a:p>
          <a:p>
            <a:pPr marL="538480" algn="ctr">
              <a:lnSpc>
                <a:spcPct val="100000"/>
              </a:lnSpc>
              <a:spcBef>
                <a:spcPts val="1330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650" dirty="0">
                <a:latin typeface="Meiryo UI"/>
                <a:cs typeface="Meiryo UI"/>
              </a:rPr>
              <a:t>(Mac)</a:t>
            </a:r>
            <a:endParaRPr sz="6500">
              <a:latin typeface="Meiryo UI"/>
              <a:cs typeface="Meiryo U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-655" dirty="0">
                <a:latin typeface="Meiryo UI"/>
                <a:cs typeface="Meiryo UI"/>
              </a:rPr>
              <a:t>(PC)</a:t>
            </a:r>
            <a:endParaRPr sz="6500">
              <a:latin typeface="Meiryo UI"/>
              <a:cs typeface="Meiryo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60" dirty="0">
                <a:latin typeface="Meiryo UI"/>
                <a:cs typeface="Meiryo UI"/>
              </a:rPr>
              <a:t>Code</a:t>
            </a:r>
            <a:r>
              <a:rPr sz="10700" spc="-1585" dirty="0">
                <a:latin typeface="Meiryo UI"/>
                <a:cs typeface="Meiryo UI"/>
              </a:rPr>
              <a:t> </a:t>
            </a:r>
            <a:r>
              <a:rPr sz="10700" spc="-715" dirty="0">
                <a:latin typeface="Meiryo UI"/>
                <a:cs typeface="Meiryo UI"/>
              </a:rPr>
              <a:t>chunks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5" dirty="0">
                <a:latin typeface="Meiryo UI"/>
                <a:cs typeface="Meiryo UI"/>
              </a:rPr>
              <a:t>Insert</a:t>
            </a:r>
            <a:r>
              <a:rPr sz="5750" spc="-81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chunk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265" dirty="0">
                <a:latin typeface="Meiryo UI"/>
                <a:cs typeface="Meiryo UI"/>
              </a:rPr>
              <a:t>of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645" dirty="0">
                <a:latin typeface="Meiryo UI"/>
                <a:cs typeface="Meiryo UI"/>
              </a:rPr>
              <a:t>R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38418" y="1116061"/>
            <a:ext cx="7649209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45" dirty="0">
                <a:latin typeface="Meiryo UI"/>
                <a:cs typeface="Meiryo UI"/>
              </a:rPr>
              <a:t>chunk</a:t>
            </a:r>
            <a:r>
              <a:rPr sz="10050" spc="-1490" dirty="0">
                <a:latin typeface="Meiryo UI"/>
                <a:cs typeface="Meiryo UI"/>
              </a:rPr>
              <a:t> </a:t>
            </a:r>
            <a:r>
              <a:rPr sz="10050" spc="-525" dirty="0">
                <a:latin typeface="Meiryo UI"/>
                <a:cs typeface="Meiryo UI"/>
              </a:rPr>
              <a:t>options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3547" y="2866793"/>
            <a:ext cx="108940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95" dirty="0">
                <a:latin typeface="Meiryo UI"/>
                <a:cs typeface="Meiryo UI"/>
              </a:rPr>
              <a:t>By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default,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includes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both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 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29" dirty="0">
                <a:latin typeface="Meiryo UI"/>
                <a:cs typeface="Meiryo UI"/>
              </a:rPr>
              <a:t>its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249" y="5066163"/>
            <a:ext cx="4353741" cy="416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1966595">
              <a:lnSpc>
                <a:spcPct val="141600"/>
              </a:lnSpc>
            </a:pPr>
            <a:r>
              <a:rPr sz="3300" spc="-5" dirty="0">
                <a:latin typeface="Courier New"/>
                <a:cs typeface="Courier New"/>
              </a:rPr>
              <a:t>```{r}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0372" y="5652049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}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20764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</a:t>
            </a:r>
            <a:r>
              <a:rPr sz="3300" spc="-4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echo=FALSE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751430" y="1116061"/>
            <a:ext cx="263334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40" dirty="0">
                <a:latin typeface="Meiryo UI"/>
                <a:cs typeface="Meiryo UI"/>
              </a:rPr>
              <a:t>echo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36373" y="2866793"/>
            <a:ext cx="895286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00" dirty="0">
                <a:latin typeface="Meiryo UI"/>
                <a:cs typeface="Meiryo UI"/>
              </a:rPr>
              <a:t>Add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options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brackets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after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55" dirty="0">
                <a:latin typeface="Meiryo UI"/>
                <a:cs typeface="Meiryo UI"/>
              </a:rPr>
              <a:t>r.</a:t>
            </a:r>
            <a:endParaRPr sz="49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b="1" spc="-170" dirty="0">
                <a:solidFill>
                  <a:srgbClr val="0365C0"/>
                </a:solidFill>
                <a:latin typeface="Trebuchet MS"/>
                <a:cs typeface="Trebuchet MS"/>
              </a:rPr>
              <a:t>echo</a:t>
            </a:r>
            <a:r>
              <a:rPr sz="4950" b="1" spc="-509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9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295" dirty="0">
                <a:latin typeface="Meiryo UI"/>
                <a:cs typeface="Meiryo UI"/>
              </a:rPr>
              <a:t>hides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013277" y="5022807"/>
            <a:ext cx="4474607" cy="2674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392898" y="5597357"/>
            <a:ext cx="5711825" cy="5711825"/>
          </a:xfrm>
          <a:custGeom>
            <a:avLst/>
            <a:gdLst/>
            <a:ahLst/>
            <a:cxnLst/>
            <a:rect l="l" t="t" r="r" b="b"/>
            <a:pathLst>
              <a:path w="5711825" h="5711825">
                <a:moveTo>
                  <a:pt x="5711202" y="0"/>
                </a:moveTo>
                <a:lnTo>
                  <a:pt x="0" y="5711199"/>
                </a:lnTo>
                <a:lnTo>
                  <a:pt x="2449766" y="5711199"/>
                </a:lnTo>
                <a:lnTo>
                  <a:pt x="5711202" y="2449765"/>
                </a:lnTo>
                <a:lnTo>
                  <a:pt x="5711202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885982" y="8700751"/>
            <a:ext cx="299557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65"/>
              </a:lnSpc>
            </a:pPr>
            <a:r>
              <a:rPr sz="4850" b="1" spc="-1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4850" b="1"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80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6785391" y="9248650"/>
            <a:ext cx="2292715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65"/>
              </a:lnSpc>
            </a:pPr>
            <a:r>
              <a:rPr sz="485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850" b="1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80" dirty="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27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0372" y="5652049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}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20764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</a:t>
            </a:r>
            <a:r>
              <a:rPr sz="3300" spc="-4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eval=FALSE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960849" y="1116061"/>
            <a:ext cx="220980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755" dirty="0">
                <a:latin typeface="Meiryo UI"/>
                <a:cs typeface="Meiryo UI"/>
              </a:rPr>
              <a:t>e</a:t>
            </a:r>
            <a:r>
              <a:rPr sz="10050" spc="-1190" dirty="0">
                <a:latin typeface="Meiryo UI"/>
                <a:cs typeface="Meiryo UI"/>
              </a:rPr>
              <a:t>v</a:t>
            </a:r>
            <a:r>
              <a:rPr sz="10050" spc="-370" dirty="0">
                <a:latin typeface="Meiryo UI"/>
                <a:cs typeface="Meiryo UI"/>
              </a:rPr>
              <a:t>al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46347" y="2919148"/>
            <a:ext cx="131610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b="1" spc="-130" dirty="0">
                <a:solidFill>
                  <a:srgbClr val="0365C0"/>
                </a:solidFill>
                <a:latin typeface="Trebuchet MS"/>
                <a:cs typeface="Trebuchet MS"/>
              </a:rPr>
              <a:t>eval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0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370" dirty="0">
                <a:latin typeface="Meiryo UI"/>
                <a:cs typeface="Meiryo UI"/>
              </a:rPr>
              <a:t>prevents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being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run.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75" dirty="0">
                <a:latin typeface="Meiryo UI"/>
                <a:cs typeface="Meiryo UI"/>
              </a:rPr>
              <a:t>As 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result,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no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be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displayed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14876" y="5051488"/>
            <a:ext cx="4271618" cy="2458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28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8617" y="4891227"/>
            <a:ext cx="5429250" cy="5969000"/>
          </a:xfrm>
          <a:custGeom>
            <a:avLst/>
            <a:gdLst/>
            <a:ahLst/>
            <a:cxnLst/>
            <a:rect l="l" t="t" r="r" b="b"/>
            <a:pathLst>
              <a:path w="5429250" h="5969000">
                <a:moveTo>
                  <a:pt x="0" y="0"/>
                </a:moveTo>
                <a:lnTo>
                  <a:pt x="5428955" y="0"/>
                </a:lnTo>
                <a:lnTo>
                  <a:pt x="5428955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72945" y="4714745"/>
            <a:ext cx="5429250" cy="5969000"/>
          </a:xfrm>
          <a:custGeom>
            <a:avLst/>
            <a:gdLst/>
            <a:ahLst/>
            <a:cxnLst/>
            <a:rect l="l" t="t" r="r" b="b"/>
            <a:pathLst>
              <a:path w="5429250" h="5969000">
                <a:moveTo>
                  <a:pt x="0" y="0"/>
                </a:moveTo>
                <a:lnTo>
                  <a:pt x="5428954" y="0"/>
                </a:lnTo>
                <a:lnTo>
                  <a:pt x="5428954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2945" y="4891227"/>
            <a:ext cx="522478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6370" marR="2349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 </a:t>
            </a:r>
            <a:r>
              <a:rPr sz="3300" spc="-5" dirty="0">
                <a:latin typeface="Courier New"/>
                <a:cs typeface="Courier New"/>
              </a:rPr>
              <a:t>include=FALSE}  dim(iris)</a:t>
            </a:r>
            <a:endParaRPr sz="3300">
              <a:latin typeface="Courier New"/>
              <a:cs typeface="Courier New"/>
            </a:endParaRPr>
          </a:p>
          <a:p>
            <a:pPr marL="16637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7078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6" y="0"/>
                </a:moveTo>
                <a:lnTo>
                  <a:pt x="612576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6" y="689226"/>
                </a:lnTo>
                <a:lnTo>
                  <a:pt x="612576" y="931045"/>
                </a:lnTo>
                <a:lnTo>
                  <a:pt x="1047086" y="465522"/>
                </a:lnTo>
                <a:lnTo>
                  <a:pt x="61257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070823" y="1116061"/>
            <a:ext cx="399097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475" dirty="0">
                <a:latin typeface="Meiryo UI"/>
                <a:cs typeface="Meiryo UI"/>
              </a:rPr>
              <a:t>include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7735" y="2762084"/>
            <a:ext cx="139547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b="1" spc="-130" dirty="0">
                <a:solidFill>
                  <a:srgbClr val="0365C0"/>
                </a:solidFill>
                <a:latin typeface="Trebuchet MS"/>
                <a:cs typeface="Trebuchet MS"/>
              </a:rPr>
              <a:t>include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365" dirty="0">
                <a:latin typeface="Meiryo UI"/>
                <a:cs typeface="Meiryo UI"/>
              </a:rPr>
              <a:t>runs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code,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85" dirty="0">
                <a:latin typeface="Meiryo UI"/>
                <a:cs typeface="Meiryo UI"/>
              </a:rPr>
              <a:t>but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prevents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both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 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appearing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520" dirty="0">
                <a:latin typeface="Meiryo UI"/>
                <a:cs typeface="Meiryo UI"/>
              </a:rPr>
              <a:t>(e.g.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setup).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36862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2458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2458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83825" y="5051488"/>
            <a:ext cx="4271618" cy="70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7897" y="4290833"/>
            <a:ext cx="1120838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500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-490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-5" dirty="0">
                <a:solidFill>
                  <a:srgbClr val="F3F3F3"/>
                </a:solidFill>
                <a:latin typeface="Calibri"/>
                <a:cs typeface="Calibri"/>
              </a:rPr>
              <a:t>Markdown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65814" y="5327327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3" y="0"/>
                </a:lnTo>
                <a:lnTo>
                  <a:pt x="4075593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53525" y="5150846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3" y="0"/>
                </a:lnTo>
                <a:lnTo>
                  <a:pt x="4075593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53525" y="5150846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0" y="0"/>
                </a:lnTo>
                <a:lnTo>
                  <a:pt x="4075590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1391" y="5236469"/>
            <a:ext cx="11151870" cy="5233035"/>
          </a:xfrm>
          <a:custGeom>
            <a:avLst/>
            <a:gdLst/>
            <a:ahLst/>
            <a:cxnLst/>
            <a:rect l="l" t="t" r="r" b="b"/>
            <a:pathLst>
              <a:path w="11151870" h="5233034">
                <a:moveTo>
                  <a:pt x="0" y="0"/>
                </a:moveTo>
                <a:lnTo>
                  <a:pt x="11151742" y="0"/>
                </a:lnTo>
                <a:lnTo>
                  <a:pt x="11151742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9106" y="5059988"/>
            <a:ext cx="11151870" cy="5233035"/>
          </a:xfrm>
          <a:custGeom>
            <a:avLst/>
            <a:gdLst/>
            <a:ahLst/>
            <a:cxnLst/>
            <a:rect l="l" t="t" r="r" b="b"/>
            <a:pathLst>
              <a:path w="11151870" h="5233034">
                <a:moveTo>
                  <a:pt x="0" y="0"/>
                </a:moveTo>
                <a:lnTo>
                  <a:pt x="11151738" y="0"/>
                </a:lnTo>
                <a:lnTo>
                  <a:pt x="11151738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438237" y="6271925"/>
            <a:ext cx="2692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9106" y="5236469"/>
            <a:ext cx="10964545" cy="5056505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346075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2725"/>
              </a:spcBef>
            </a:pPr>
            <a:r>
              <a:rPr sz="3200" spc="-5" dirty="0">
                <a:latin typeface="Courier New"/>
                <a:cs typeface="Courier New"/>
              </a:rPr>
              <a:t>Here’s a</a:t>
            </a:r>
            <a:r>
              <a:rPr sz="3200" spc="-10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plot</a:t>
            </a:r>
            <a:endParaRPr sz="3200">
              <a:latin typeface="Courier New"/>
              <a:cs typeface="Courier New"/>
            </a:endParaRPr>
          </a:p>
          <a:p>
            <a:pPr marL="288925" marR="184150">
              <a:lnSpc>
                <a:spcPts val="5520"/>
              </a:lnSpc>
              <a:spcBef>
                <a:spcPts val="470"/>
              </a:spcBef>
            </a:pPr>
            <a:r>
              <a:rPr sz="3200" spc="-5" dirty="0">
                <a:latin typeface="Courier New"/>
                <a:cs typeface="Courier New"/>
              </a:rPr>
              <a:t>```{r </a:t>
            </a:r>
            <a:r>
              <a:rPr sz="3200" spc="-10" dirty="0">
                <a:latin typeface="Courier New"/>
                <a:cs typeface="Courier New"/>
              </a:rPr>
              <a:t>echo=FALSE, fig.width=3, </a:t>
            </a:r>
            <a:r>
              <a:rPr sz="3200" spc="-5" dirty="0">
                <a:latin typeface="Courier New"/>
                <a:cs typeface="Courier New"/>
              </a:rPr>
              <a:t>fig.height=5  hist(iris[[2]])</a:t>
            </a:r>
            <a:endParaRPr sz="3200">
              <a:latin typeface="Courier New"/>
              <a:cs typeface="Courier New"/>
            </a:endParaRPr>
          </a:p>
          <a:p>
            <a:pPr marL="288925">
              <a:lnSpc>
                <a:spcPct val="100000"/>
              </a:lnSpc>
              <a:spcBef>
                <a:spcPts val="1140"/>
              </a:spcBef>
            </a:pPr>
            <a:r>
              <a:rPr sz="3200" spc="-5" dirty="0">
                <a:latin typeface="Courier New"/>
                <a:cs typeface="Courier New"/>
              </a:rPr>
              <a:t>```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74684" y="5284260"/>
            <a:ext cx="3902403" cy="361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13824" y="6085253"/>
            <a:ext cx="3686175" cy="2611120"/>
          </a:xfrm>
          <a:custGeom>
            <a:avLst/>
            <a:gdLst/>
            <a:ahLst/>
            <a:cxnLst/>
            <a:rect l="l" t="t" r="r" b="b"/>
            <a:pathLst>
              <a:path w="3686175" h="2611120">
                <a:moveTo>
                  <a:pt x="0" y="0"/>
                </a:moveTo>
                <a:lnTo>
                  <a:pt x="3686002" y="0"/>
                </a:lnTo>
                <a:lnTo>
                  <a:pt x="3686002" y="2611115"/>
                </a:lnTo>
                <a:lnTo>
                  <a:pt x="0" y="2611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55200" y="6101244"/>
            <a:ext cx="2462004" cy="3996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88292" y="717186"/>
            <a:ext cx="15603855" cy="3944620"/>
          </a:xfrm>
          <a:prstGeom prst="rect">
            <a:avLst/>
          </a:prstGeom>
        </p:spPr>
        <p:txBody>
          <a:bodyPr vert="horz" wrap="square" lIns="0" tIns="582295" rIns="0" bIns="0" rtlCol="0">
            <a:spAutoFit/>
          </a:bodyPr>
          <a:lstStyle/>
          <a:p>
            <a:pPr marL="3090545">
              <a:lnSpc>
                <a:spcPct val="100000"/>
              </a:lnSpc>
              <a:spcBef>
                <a:spcPts val="4585"/>
              </a:spcBef>
            </a:pPr>
            <a:r>
              <a:rPr sz="10050" spc="-660" dirty="0">
                <a:latin typeface="Meiryo UI"/>
                <a:cs typeface="Meiryo UI"/>
              </a:rPr>
              <a:t>fig.height,</a:t>
            </a:r>
            <a:r>
              <a:rPr sz="10050" spc="-1415" dirty="0">
                <a:latin typeface="Meiryo UI"/>
                <a:cs typeface="Meiryo UI"/>
              </a:rPr>
              <a:t> </a:t>
            </a:r>
            <a:r>
              <a:rPr sz="10050" spc="-625" dirty="0">
                <a:latin typeface="Meiryo UI"/>
                <a:cs typeface="Meiryo UI"/>
              </a:rPr>
              <a:t>fig.width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945"/>
              </a:spcBef>
            </a:pPr>
            <a:r>
              <a:rPr sz="4950" spc="-310" dirty="0">
                <a:latin typeface="Meiryo UI"/>
                <a:cs typeface="Meiryo UI"/>
              </a:rPr>
              <a:t>Specify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dimension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54" dirty="0">
                <a:latin typeface="Meiryo UI"/>
                <a:cs typeface="Meiryo UI"/>
              </a:rPr>
              <a:t>plots</a:t>
            </a:r>
            <a:r>
              <a:rPr sz="4950" spc="-68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(in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inches)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fig.width</a:t>
            </a:r>
            <a:r>
              <a:rPr sz="4950" spc="-68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  </a:t>
            </a:r>
            <a:r>
              <a:rPr sz="4950" spc="-330" dirty="0">
                <a:latin typeface="Meiryo UI"/>
                <a:cs typeface="Meiryo UI"/>
              </a:rPr>
              <a:t>fig.height.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Separate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5" dirty="0">
                <a:latin typeface="Meiryo UI"/>
                <a:cs typeface="Meiryo UI"/>
              </a:rPr>
              <a:t>multiple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arguments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55" dirty="0">
                <a:latin typeface="Meiryo UI"/>
                <a:cs typeface="Meiryo UI"/>
              </a:rPr>
              <a:t>commas.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89455" y="6625607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521315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500" dirty="0">
                <a:solidFill>
                  <a:srgbClr val="005493"/>
                </a:solidFill>
                <a:latin typeface="Meiryo UI"/>
                <a:cs typeface="Meiryo UI"/>
              </a:rPr>
              <a:t>Pop</a:t>
            </a:r>
            <a:r>
              <a:rPr sz="9700" spc="-14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9700" spc="-620" dirty="0">
                <a:solidFill>
                  <a:srgbClr val="005493"/>
                </a:solidFill>
                <a:latin typeface="Meiryo UI"/>
                <a:cs typeface="Meiryo UI"/>
              </a:rPr>
              <a:t>Quiz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31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9061" y="3495046"/>
            <a:ext cx="11929745" cy="39228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-555" dirty="0">
                <a:solidFill>
                  <a:srgbClr val="005493"/>
                </a:solidFill>
                <a:latin typeface="Meiryo UI"/>
                <a:cs typeface="Meiryo UI"/>
              </a:rPr>
              <a:t>Do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45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6150" spc="-8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notice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9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6150" spc="-8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b="1" spc="75" dirty="0">
                <a:solidFill>
                  <a:srgbClr val="005493"/>
                </a:solidFill>
                <a:latin typeface="Calibri"/>
                <a:cs typeface="Calibri"/>
              </a:rPr>
              <a:t>TODOs</a:t>
            </a:r>
            <a:r>
              <a:rPr sz="61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-229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endParaRPr sz="6150" dirty="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6150" spc="-545" dirty="0">
                <a:solidFill>
                  <a:srgbClr val="005493"/>
                </a:solidFill>
                <a:latin typeface="Meiryo UI"/>
                <a:cs typeface="Meiryo UI"/>
              </a:rPr>
              <a:t>0</a:t>
            </a:r>
            <a:r>
              <a:rPr lang="en-US" sz="6150" spc="-545" dirty="0">
                <a:solidFill>
                  <a:srgbClr val="005493"/>
                </a:solidFill>
                <a:latin typeface="Meiryo UI"/>
                <a:cs typeface="Meiryo UI"/>
              </a:rPr>
              <a:t>6</a:t>
            </a:r>
            <a:r>
              <a:rPr sz="6150" spc="-545" dirty="0">
                <a:solidFill>
                  <a:srgbClr val="005493"/>
                </a:solidFill>
                <a:latin typeface="Meiryo UI"/>
                <a:cs typeface="Meiryo UI"/>
              </a:rPr>
              <a:t>-RMarkdown-Exercises.Rmd?</a:t>
            </a:r>
            <a:endParaRPr sz="6150" dirty="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150" spc="-555" dirty="0">
                <a:solidFill>
                  <a:srgbClr val="005493"/>
                </a:solidFill>
                <a:latin typeface="Meiryo UI"/>
                <a:cs typeface="Meiryo UI"/>
              </a:rPr>
              <a:t>Do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45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notice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9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30" dirty="0">
                <a:solidFill>
                  <a:srgbClr val="005493"/>
                </a:solidFill>
                <a:latin typeface="Meiryo UI"/>
                <a:cs typeface="Meiryo UI"/>
              </a:rPr>
              <a:t>long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b="1" spc="12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6150" b="1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6150" b="1" spc="-340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6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9497" y="908737"/>
            <a:ext cx="626300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655" dirty="0">
                <a:latin typeface="Meiryo UI"/>
                <a:cs typeface="Meiryo UI"/>
              </a:rPr>
              <a:t>Inline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685" dirty="0">
                <a:latin typeface="Meiryo UI"/>
                <a:cs typeface="Meiryo UI"/>
              </a:rPr>
              <a:t>code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4414" y="5014444"/>
            <a:ext cx="5726430" cy="5969000"/>
          </a:xfrm>
          <a:custGeom>
            <a:avLst/>
            <a:gdLst/>
            <a:ahLst/>
            <a:cxnLst/>
            <a:rect l="l" t="t" r="r" b="b"/>
            <a:pathLst>
              <a:path w="5726430" h="5969000">
                <a:moveTo>
                  <a:pt x="0" y="0"/>
                </a:moveTo>
                <a:lnTo>
                  <a:pt x="5725861" y="0"/>
                </a:lnTo>
                <a:lnTo>
                  <a:pt x="5725861" y="5968403"/>
                </a:lnTo>
                <a:lnTo>
                  <a:pt x="0" y="5968403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8741" y="4837961"/>
            <a:ext cx="5726430" cy="5969000"/>
          </a:xfrm>
          <a:custGeom>
            <a:avLst/>
            <a:gdLst/>
            <a:ahLst/>
            <a:cxnLst/>
            <a:rect l="l" t="t" r="r" b="b"/>
            <a:pathLst>
              <a:path w="5726430" h="5969000">
                <a:moveTo>
                  <a:pt x="0" y="0"/>
                </a:moveTo>
                <a:lnTo>
                  <a:pt x="5725862" y="0"/>
                </a:lnTo>
                <a:lnTo>
                  <a:pt x="572586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58741" y="5014444"/>
            <a:ext cx="554736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3500" rIns="0" bIns="0" rtlCol="0">
            <a:spAutoFit/>
          </a:bodyPr>
          <a:lstStyle/>
          <a:p>
            <a:pPr marL="165100" marR="12065">
              <a:lnSpc>
                <a:spcPct val="100000"/>
              </a:lnSpc>
              <a:spcBef>
                <a:spcPts val="500"/>
              </a:spcBef>
            </a:pPr>
            <a:r>
              <a:rPr sz="4700" spc="-5" dirty="0">
                <a:latin typeface="Courier New"/>
                <a:cs typeface="Courier New"/>
              </a:rPr>
              <a:t>Today</a:t>
            </a:r>
            <a:r>
              <a:rPr sz="4700" spc="-20" dirty="0">
                <a:latin typeface="Courier New"/>
                <a:cs typeface="Courier New"/>
              </a:rPr>
              <a:t> </a:t>
            </a:r>
            <a:r>
              <a:rPr sz="4700" spc="-5" dirty="0">
                <a:latin typeface="Courier New"/>
                <a:cs typeface="Courier New"/>
              </a:rPr>
              <a:t>is</a:t>
            </a:r>
            <a:endParaRPr sz="47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1864"/>
              </a:spcBef>
            </a:pPr>
            <a:r>
              <a:rPr sz="4700" spc="-5" dirty="0">
                <a:latin typeface="Courier New"/>
                <a:cs typeface="Courier New"/>
              </a:rPr>
              <a:t>`r</a:t>
            </a:r>
            <a:r>
              <a:rPr sz="4700" spc="-100" dirty="0">
                <a:latin typeface="Courier New"/>
                <a:cs typeface="Courier New"/>
              </a:rPr>
              <a:t> </a:t>
            </a:r>
            <a:r>
              <a:rPr sz="4700" dirty="0">
                <a:latin typeface="Courier New"/>
                <a:cs typeface="Courier New"/>
              </a:rPr>
              <a:t>Sys.Date()`.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81023" y="5014444"/>
            <a:ext cx="6132195" cy="5969000"/>
          </a:xfrm>
          <a:custGeom>
            <a:avLst/>
            <a:gdLst/>
            <a:ahLst/>
            <a:cxnLst/>
            <a:rect l="l" t="t" r="r" b="b"/>
            <a:pathLst>
              <a:path w="6132194" h="5969000">
                <a:moveTo>
                  <a:pt x="0" y="0"/>
                </a:moveTo>
                <a:lnTo>
                  <a:pt x="6131719" y="0"/>
                </a:lnTo>
                <a:lnTo>
                  <a:pt x="6131719" y="5968403"/>
                </a:lnTo>
                <a:lnTo>
                  <a:pt x="0" y="5968403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68746" y="4839117"/>
            <a:ext cx="6121400" cy="5966460"/>
          </a:xfrm>
          <a:custGeom>
            <a:avLst/>
            <a:gdLst/>
            <a:ahLst/>
            <a:cxnLst/>
            <a:rect l="l" t="t" r="r" b="b"/>
            <a:pathLst>
              <a:path w="6121400" h="5966459">
                <a:moveTo>
                  <a:pt x="0" y="0"/>
                </a:moveTo>
                <a:lnTo>
                  <a:pt x="6121248" y="0"/>
                </a:lnTo>
                <a:lnTo>
                  <a:pt x="6121248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68746" y="4839117"/>
            <a:ext cx="6121400" cy="5966460"/>
          </a:xfrm>
          <a:custGeom>
            <a:avLst/>
            <a:gdLst/>
            <a:ahLst/>
            <a:cxnLst/>
            <a:rect l="l" t="t" r="r" b="b"/>
            <a:pathLst>
              <a:path w="6121400" h="5966459">
                <a:moveTo>
                  <a:pt x="0" y="0"/>
                </a:moveTo>
                <a:lnTo>
                  <a:pt x="6121247" y="0"/>
                </a:lnTo>
                <a:lnTo>
                  <a:pt x="6121247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57695" y="704742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92444" y="2636433"/>
            <a:ext cx="14433550" cy="182689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60"/>
              </a:spcBef>
              <a:tabLst>
                <a:tab pos="10060305" algn="l"/>
              </a:tabLst>
            </a:pPr>
            <a:r>
              <a:rPr sz="5750" spc="-290" dirty="0">
                <a:latin typeface="Meiryo UI"/>
                <a:cs typeface="Meiryo UI"/>
              </a:rPr>
              <a:t>Place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220" dirty="0">
                <a:latin typeface="Meiryo UI"/>
                <a:cs typeface="Meiryo UI"/>
              </a:rPr>
              <a:t>in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420" dirty="0">
                <a:latin typeface="Meiryo UI"/>
                <a:cs typeface="Meiryo UI"/>
              </a:rPr>
              <a:t>sentence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b="1" spc="775" dirty="0">
                <a:solidFill>
                  <a:srgbClr val="0365C0"/>
                </a:solidFill>
                <a:latin typeface="Calibri"/>
                <a:cs typeface="Calibri"/>
              </a:rPr>
              <a:t>`r	</a:t>
            </a:r>
            <a:r>
              <a:rPr sz="5750" b="1" spc="180" dirty="0">
                <a:solidFill>
                  <a:srgbClr val="0365C0"/>
                </a:solidFill>
                <a:latin typeface="Calibri"/>
                <a:cs typeface="Calibri"/>
              </a:rPr>
              <a:t>&lt;code&gt;`</a:t>
            </a:r>
            <a:r>
              <a:rPr sz="5750" spc="180" dirty="0">
                <a:latin typeface="Meiryo UI"/>
                <a:cs typeface="Meiryo UI"/>
              </a:rPr>
              <a:t>. </a:t>
            </a:r>
            <a:r>
              <a:rPr sz="5750" spc="-645" dirty="0">
                <a:latin typeface="Meiryo UI"/>
                <a:cs typeface="Meiryo UI"/>
              </a:rPr>
              <a:t>R  </a:t>
            </a:r>
            <a:r>
              <a:rPr sz="5750" spc="-434" dirty="0">
                <a:latin typeface="Meiryo UI"/>
                <a:cs typeface="Meiryo UI"/>
              </a:rPr>
              <a:t>Markdown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170" dirty="0">
                <a:latin typeface="Meiryo UI"/>
                <a:cs typeface="Meiryo UI"/>
              </a:rPr>
              <a:t>will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55" dirty="0">
                <a:latin typeface="Meiryo UI"/>
                <a:cs typeface="Meiryo UI"/>
              </a:rPr>
              <a:t>replace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70" dirty="0">
                <a:latin typeface="Meiryo UI"/>
                <a:cs typeface="Meiryo UI"/>
              </a:rPr>
              <a:t>the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260" dirty="0">
                <a:latin typeface="Meiryo UI"/>
                <a:cs typeface="Meiryo UI"/>
              </a:rPr>
              <a:t>its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85" dirty="0">
                <a:latin typeface="Meiryo UI"/>
                <a:cs typeface="Meiryo UI"/>
              </a:rPr>
              <a:t>results.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17163" y="4868982"/>
            <a:ext cx="6024397" cy="1161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9497" y="908737"/>
            <a:ext cx="626300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655" dirty="0">
                <a:latin typeface="Meiryo UI"/>
                <a:cs typeface="Meiryo UI"/>
              </a:rPr>
              <a:t>Inline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685" dirty="0">
                <a:latin typeface="Meiryo UI"/>
                <a:cs typeface="Meiryo UI"/>
              </a:rPr>
              <a:t>code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1" y="0"/>
                </a:lnTo>
                <a:lnTo>
                  <a:pt x="14905241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2" y="0"/>
                </a:lnTo>
                <a:lnTo>
                  <a:pt x="1490524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87735" y="2636433"/>
            <a:ext cx="13846810" cy="22498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20"/>
              </a:spcBef>
            </a:pPr>
            <a:r>
              <a:rPr sz="5750" spc="-40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450" dirty="0">
                <a:latin typeface="Meiryo UI"/>
                <a:cs typeface="Meiryo UI"/>
              </a:rPr>
              <a:t>whose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355" dirty="0">
                <a:latin typeface="Meiryo UI"/>
                <a:cs typeface="Meiryo UI"/>
              </a:rPr>
              <a:t>results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440" dirty="0">
                <a:latin typeface="Meiryo UI"/>
                <a:cs typeface="Meiryo UI"/>
              </a:rPr>
              <a:t>are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350" dirty="0">
                <a:latin typeface="Meiryo UI"/>
                <a:cs typeface="Meiryo UI"/>
              </a:rPr>
              <a:t>inserted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260" dirty="0">
                <a:latin typeface="Meiryo UI"/>
                <a:cs typeface="Meiryo UI"/>
              </a:rPr>
              <a:t>into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70" dirty="0">
                <a:latin typeface="Meiryo UI"/>
                <a:cs typeface="Meiryo UI"/>
              </a:rPr>
              <a:t>the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470" dirty="0">
                <a:latin typeface="Meiryo UI"/>
                <a:cs typeface="Meiryo UI"/>
              </a:rPr>
              <a:t>text.</a:t>
            </a:r>
            <a:endParaRPr sz="57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4950"/>
              </a:spcBef>
              <a:tabLst>
                <a:tab pos="4310380" algn="l"/>
              </a:tabLst>
            </a:pPr>
            <a:r>
              <a:rPr sz="4700" spc="-5" dirty="0">
                <a:latin typeface="Courier New"/>
                <a:cs typeface="Courier New"/>
              </a:rPr>
              <a:t>Today</a:t>
            </a:r>
            <a:r>
              <a:rPr sz="4700" dirty="0">
                <a:latin typeface="Courier New"/>
                <a:cs typeface="Courier New"/>
              </a:rPr>
              <a:t> </a:t>
            </a:r>
            <a:r>
              <a:rPr sz="4700" spc="-5" dirty="0">
                <a:latin typeface="Courier New"/>
                <a:cs typeface="Courier New"/>
              </a:rPr>
              <a:t>is</a:t>
            </a:r>
            <a:r>
              <a:rPr sz="4700" spc="5" dirty="0">
                <a:latin typeface="Courier New"/>
                <a:cs typeface="Courier New"/>
              </a:rPr>
              <a:t>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`r	</a:t>
            </a:r>
            <a:r>
              <a:rPr sz="4700" spc="-5" dirty="0">
                <a:solidFill>
                  <a:srgbClr val="00882B"/>
                </a:solidFill>
                <a:latin typeface="Courier New"/>
                <a:cs typeface="Courier New"/>
              </a:rPr>
              <a:t>Sys.Date()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`</a:t>
            </a:r>
            <a:r>
              <a:rPr sz="4700" spc="-5" dirty="0">
                <a:latin typeface="Courier New"/>
                <a:cs typeface="Courier New"/>
              </a:rPr>
              <a:t>.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5215" y="5008099"/>
            <a:ext cx="7726680" cy="3684270"/>
          </a:xfrm>
          <a:custGeom>
            <a:avLst/>
            <a:gdLst/>
            <a:ahLst/>
            <a:cxnLst/>
            <a:rect l="l" t="t" r="r" b="b"/>
            <a:pathLst>
              <a:path w="7726680" h="3684270">
                <a:moveTo>
                  <a:pt x="7369864" y="1066067"/>
                </a:moveTo>
                <a:lnTo>
                  <a:pt x="356336" y="1066067"/>
                </a:lnTo>
                <a:lnTo>
                  <a:pt x="307985" y="1069320"/>
                </a:lnTo>
                <a:lnTo>
                  <a:pt x="261610" y="1078796"/>
                </a:lnTo>
                <a:lnTo>
                  <a:pt x="217636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0" y="1170437"/>
                </a:lnTo>
                <a:lnTo>
                  <a:pt x="74248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1"/>
                </a:lnTo>
                <a:lnTo>
                  <a:pt x="48651" y="3507298"/>
                </a:lnTo>
                <a:lnTo>
                  <a:pt x="74248" y="3545195"/>
                </a:lnTo>
                <a:lnTo>
                  <a:pt x="104370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6" y="3655784"/>
                </a:lnTo>
                <a:lnTo>
                  <a:pt x="261610" y="3671059"/>
                </a:lnTo>
                <a:lnTo>
                  <a:pt x="307985" y="3680535"/>
                </a:lnTo>
                <a:lnTo>
                  <a:pt x="356336" y="3683788"/>
                </a:lnTo>
                <a:lnTo>
                  <a:pt x="7369864" y="3683788"/>
                </a:lnTo>
                <a:lnTo>
                  <a:pt x="7418217" y="3680535"/>
                </a:lnTo>
                <a:lnTo>
                  <a:pt x="7464593" y="3671058"/>
                </a:lnTo>
                <a:lnTo>
                  <a:pt x="7508567" y="3655784"/>
                </a:lnTo>
                <a:lnTo>
                  <a:pt x="7549714" y="3635136"/>
                </a:lnTo>
                <a:lnTo>
                  <a:pt x="7587610" y="3609538"/>
                </a:lnTo>
                <a:lnTo>
                  <a:pt x="7621832" y="3579417"/>
                </a:lnTo>
                <a:lnTo>
                  <a:pt x="7651953" y="3545195"/>
                </a:lnTo>
                <a:lnTo>
                  <a:pt x="7677549" y="3507298"/>
                </a:lnTo>
                <a:lnTo>
                  <a:pt x="7698197" y="3466151"/>
                </a:lnTo>
                <a:lnTo>
                  <a:pt x="7713470" y="3422177"/>
                </a:lnTo>
                <a:lnTo>
                  <a:pt x="7722946" y="3375802"/>
                </a:lnTo>
                <a:lnTo>
                  <a:pt x="7726199" y="3327450"/>
                </a:lnTo>
                <a:lnTo>
                  <a:pt x="7726199" y="1422403"/>
                </a:lnTo>
                <a:lnTo>
                  <a:pt x="7722946" y="1374052"/>
                </a:lnTo>
                <a:lnTo>
                  <a:pt x="7713470" y="1327677"/>
                </a:lnTo>
                <a:lnTo>
                  <a:pt x="7698197" y="1283703"/>
                </a:lnTo>
                <a:lnTo>
                  <a:pt x="7677549" y="1242556"/>
                </a:lnTo>
                <a:lnTo>
                  <a:pt x="7651953" y="1204659"/>
                </a:lnTo>
                <a:lnTo>
                  <a:pt x="7621832" y="1170437"/>
                </a:lnTo>
                <a:lnTo>
                  <a:pt x="7587610" y="1140315"/>
                </a:lnTo>
                <a:lnTo>
                  <a:pt x="7549714" y="1114718"/>
                </a:lnTo>
                <a:lnTo>
                  <a:pt x="7508567" y="1094070"/>
                </a:lnTo>
                <a:lnTo>
                  <a:pt x="7464593" y="1078796"/>
                </a:lnTo>
                <a:lnTo>
                  <a:pt x="7418217" y="1069320"/>
                </a:lnTo>
                <a:lnTo>
                  <a:pt x="7369864" y="1066067"/>
                </a:lnTo>
                <a:close/>
              </a:path>
              <a:path w="7726680" h="3684270">
                <a:moveTo>
                  <a:pt x="1139689" y="0"/>
                </a:moveTo>
                <a:lnTo>
                  <a:pt x="1034654" y="1066067"/>
                </a:lnTo>
                <a:lnTo>
                  <a:pt x="1244398" y="1066067"/>
                </a:lnTo>
                <a:lnTo>
                  <a:pt x="1139689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25284" y="6604899"/>
            <a:ext cx="6329680" cy="149161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219710">
              <a:lnSpc>
                <a:spcPts val="5610"/>
              </a:lnSpc>
              <a:spcBef>
                <a:spcPts val="555"/>
              </a:spcBef>
            </a:pPr>
            <a:r>
              <a:rPr sz="4950" b="1" spc="-135" dirty="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sz="4950" b="1" spc="-1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950" b="1" spc="-175" dirty="0">
                <a:solidFill>
                  <a:srgbClr val="FFFFFF"/>
                </a:solidFill>
                <a:latin typeface="Trebuchet MS"/>
                <a:cs typeface="Trebuchet MS"/>
              </a:rPr>
              <a:t>run. </a:t>
            </a:r>
            <a:r>
              <a:rPr sz="4950" b="1" spc="-75" dirty="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4950" b="1" spc="-110" dirty="0">
                <a:solidFill>
                  <a:srgbClr val="FFFFFF"/>
                </a:solidFill>
                <a:latin typeface="Trebuchet MS"/>
                <a:cs typeface="Trebuchet MS"/>
              </a:rPr>
              <a:t>result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6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6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45" dirty="0">
                <a:solidFill>
                  <a:srgbClr val="FFFFFF"/>
                </a:solidFill>
                <a:latin typeface="Trebuchet MS"/>
                <a:cs typeface="Trebuchet MS"/>
              </a:rPr>
              <a:t>included.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4227" y="4919751"/>
            <a:ext cx="3455670" cy="3772535"/>
          </a:xfrm>
          <a:custGeom>
            <a:avLst/>
            <a:gdLst/>
            <a:ahLst/>
            <a:cxnLst/>
            <a:rect l="l" t="t" r="r" b="b"/>
            <a:pathLst>
              <a:path w="3455670" h="3772534">
                <a:moveTo>
                  <a:pt x="3325160" y="0"/>
                </a:moveTo>
                <a:lnTo>
                  <a:pt x="3045718" y="1154415"/>
                </a:lnTo>
                <a:lnTo>
                  <a:pt x="356337" y="1154415"/>
                </a:lnTo>
                <a:lnTo>
                  <a:pt x="307986" y="1157668"/>
                </a:lnTo>
                <a:lnTo>
                  <a:pt x="261611" y="1167144"/>
                </a:lnTo>
                <a:lnTo>
                  <a:pt x="217637" y="1182418"/>
                </a:lnTo>
                <a:lnTo>
                  <a:pt x="176489" y="1203066"/>
                </a:lnTo>
                <a:lnTo>
                  <a:pt x="138592" y="1228663"/>
                </a:lnTo>
                <a:lnTo>
                  <a:pt x="104371" y="1258785"/>
                </a:lnTo>
                <a:lnTo>
                  <a:pt x="74249" y="1293007"/>
                </a:lnTo>
                <a:lnTo>
                  <a:pt x="48651" y="1330904"/>
                </a:lnTo>
                <a:lnTo>
                  <a:pt x="28003" y="1372051"/>
                </a:lnTo>
                <a:lnTo>
                  <a:pt x="12729" y="1416025"/>
                </a:lnTo>
                <a:lnTo>
                  <a:pt x="3253" y="1462400"/>
                </a:lnTo>
                <a:lnTo>
                  <a:pt x="0" y="1510751"/>
                </a:lnTo>
                <a:lnTo>
                  <a:pt x="0" y="3415798"/>
                </a:lnTo>
                <a:lnTo>
                  <a:pt x="3253" y="3464150"/>
                </a:lnTo>
                <a:lnTo>
                  <a:pt x="12729" y="3510525"/>
                </a:lnTo>
                <a:lnTo>
                  <a:pt x="28003" y="3554499"/>
                </a:lnTo>
                <a:lnTo>
                  <a:pt x="48651" y="3595646"/>
                </a:lnTo>
                <a:lnTo>
                  <a:pt x="74249" y="3633543"/>
                </a:lnTo>
                <a:lnTo>
                  <a:pt x="104371" y="3667765"/>
                </a:lnTo>
                <a:lnTo>
                  <a:pt x="138592" y="3697887"/>
                </a:lnTo>
                <a:lnTo>
                  <a:pt x="176489" y="3723484"/>
                </a:lnTo>
                <a:lnTo>
                  <a:pt x="217637" y="3744132"/>
                </a:lnTo>
                <a:lnTo>
                  <a:pt x="261611" y="3759407"/>
                </a:lnTo>
                <a:lnTo>
                  <a:pt x="307986" y="3768883"/>
                </a:lnTo>
                <a:lnTo>
                  <a:pt x="356337" y="3772136"/>
                </a:lnTo>
                <a:lnTo>
                  <a:pt x="3099055" y="3772136"/>
                </a:lnTo>
                <a:lnTo>
                  <a:pt x="3147407" y="3768883"/>
                </a:lnTo>
                <a:lnTo>
                  <a:pt x="3193781" y="3759407"/>
                </a:lnTo>
                <a:lnTo>
                  <a:pt x="3237755" y="3744132"/>
                </a:lnTo>
                <a:lnTo>
                  <a:pt x="3278902" y="3723484"/>
                </a:lnTo>
                <a:lnTo>
                  <a:pt x="3316799" y="3697887"/>
                </a:lnTo>
                <a:lnTo>
                  <a:pt x="3351021" y="3667765"/>
                </a:lnTo>
                <a:lnTo>
                  <a:pt x="3381143" y="3633543"/>
                </a:lnTo>
                <a:lnTo>
                  <a:pt x="3406740" y="3595646"/>
                </a:lnTo>
                <a:lnTo>
                  <a:pt x="3427388" y="3554499"/>
                </a:lnTo>
                <a:lnTo>
                  <a:pt x="3442663" y="3510525"/>
                </a:lnTo>
                <a:lnTo>
                  <a:pt x="3452139" y="3464150"/>
                </a:lnTo>
                <a:lnTo>
                  <a:pt x="3455392" y="3415798"/>
                </a:lnTo>
                <a:lnTo>
                  <a:pt x="3455392" y="1510751"/>
                </a:lnTo>
                <a:lnTo>
                  <a:pt x="3451624" y="1458964"/>
                </a:lnTo>
                <a:lnTo>
                  <a:pt x="3440679" y="1409567"/>
                </a:lnTo>
                <a:lnTo>
                  <a:pt x="3423097" y="1363062"/>
                </a:lnTo>
                <a:lnTo>
                  <a:pt x="3399415" y="1319947"/>
                </a:lnTo>
                <a:lnTo>
                  <a:pt x="3370174" y="1280722"/>
                </a:lnTo>
                <a:lnTo>
                  <a:pt x="3335912" y="1245888"/>
                </a:lnTo>
                <a:lnTo>
                  <a:pt x="3297168" y="1215944"/>
                </a:lnTo>
                <a:lnTo>
                  <a:pt x="3254482" y="1191389"/>
                </a:lnTo>
                <a:lnTo>
                  <a:pt x="332516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84575" y="6604899"/>
            <a:ext cx="3112770" cy="149161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229870">
              <a:lnSpc>
                <a:spcPts val="5610"/>
              </a:lnSpc>
              <a:spcBef>
                <a:spcPts val="555"/>
              </a:spcBef>
              <a:tabLst>
                <a:tab pos="2750820" algn="l"/>
              </a:tabLst>
            </a:pPr>
            <a:r>
              <a:rPr sz="4950" b="1" spc="-70" dirty="0">
                <a:solidFill>
                  <a:srgbClr val="FFFFFF"/>
                </a:solidFill>
                <a:latin typeface="Trebuchet MS"/>
                <a:cs typeface="Trebuchet MS"/>
              </a:rPr>
              <a:t>Surround  </a:t>
            </a:r>
            <a:r>
              <a:rPr sz="4950" b="1" spc="-8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4950" b="1" spc="-5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`r</a:t>
            </a:r>
            <a:r>
              <a:rPr sz="49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33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521315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930" dirty="0">
                <a:solidFill>
                  <a:srgbClr val="005493"/>
                </a:solidFill>
                <a:latin typeface="Meiryo UI"/>
                <a:cs typeface="Meiryo UI"/>
              </a:rPr>
              <a:t>Your </a:t>
            </a:r>
            <a:r>
              <a:rPr sz="9700" spc="-855" dirty="0">
                <a:solidFill>
                  <a:srgbClr val="005493"/>
                </a:solidFill>
                <a:latin typeface="Meiryo UI"/>
                <a:cs typeface="Meiryo UI"/>
              </a:rPr>
              <a:t>Turn</a:t>
            </a:r>
            <a:r>
              <a:rPr sz="9700" spc="-1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9700" spc="-1190" dirty="0">
                <a:solidFill>
                  <a:srgbClr val="005493"/>
                </a:solidFill>
                <a:latin typeface="Meiryo UI"/>
                <a:cs typeface="Meiryo UI"/>
              </a:rPr>
              <a:t>1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00312" y="2205766"/>
            <a:ext cx="14131290" cy="8308340"/>
          </a:xfrm>
          <a:prstGeom prst="rect">
            <a:avLst/>
          </a:prstGeom>
        </p:spPr>
        <p:txBody>
          <a:bodyPr vert="horz" wrap="square" lIns="0" tIns="304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95"/>
              </a:spcBef>
            </a:pPr>
            <a:r>
              <a:rPr sz="5300" spc="-560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b="1" spc="25" dirty="0">
                <a:solidFill>
                  <a:srgbClr val="005493"/>
                </a:solidFill>
                <a:latin typeface="Calibri"/>
                <a:cs typeface="Calibri"/>
              </a:rPr>
              <a:t>0</a:t>
            </a:r>
            <a:r>
              <a:rPr lang="en-US" sz="5300" b="1" spc="25" dirty="0">
                <a:solidFill>
                  <a:srgbClr val="005493"/>
                </a:solidFill>
                <a:latin typeface="Calibri"/>
                <a:cs typeface="Calibri"/>
              </a:rPr>
              <a:t>6</a:t>
            </a:r>
            <a:r>
              <a:rPr sz="5300" b="1" spc="25" dirty="0">
                <a:solidFill>
                  <a:srgbClr val="005493"/>
                </a:solidFill>
                <a:latin typeface="Calibri"/>
                <a:cs typeface="Calibri"/>
              </a:rPr>
              <a:t>-RMarkdown-Exercises.Rmd</a:t>
            </a:r>
            <a:r>
              <a:rPr sz="5300" spc="25" dirty="0">
                <a:solidFill>
                  <a:srgbClr val="005493"/>
                </a:solidFill>
                <a:latin typeface="Meiryo UI"/>
                <a:cs typeface="Meiryo UI"/>
              </a:rPr>
              <a:t>: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295"/>
              </a:spcBef>
              <a:buAutoNum type="arabicPeriod"/>
              <a:tabLst>
                <a:tab pos="808990" algn="l"/>
              </a:tabLst>
            </a:pPr>
            <a:r>
              <a:rPr sz="5300" spc="-370" dirty="0">
                <a:solidFill>
                  <a:srgbClr val="005493"/>
                </a:solidFill>
                <a:latin typeface="Meiryo UI"/>
                <a:cs typeface="Meiryo UI"/>
              </a:rPr>
              <a:t>Replace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5" dirty="0">
                <a:solidFill>
                  <a:srgbClr val="005493"/>
                </a:solidFill>
                <a:latin typeface="Meiryo UI"/>
                <a:cs typeface="Meiryo UI"/>
              </a:rPr>
              <a:t>every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95" dirty="0">
                <a:solidFill>
                  <a:srgbClr val="005493"/>
                </a:solidFill>
                <a:latin typeface="Meiryo UI"/>
                <a:cs typeface="Meiryo UI"/>
              </a:rPr>
              <a:t>Garrett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90" dirty="0">
                <a:solidFill>
                  <a:srgbClr val="005493"/>
                </a:solidFill>
                <a:latin typeface="Meiryo UI"/>
                <a:cs typeface="Meiryo UI"/>
              </a:rPr>
              <a:t>your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75" dirty="0">
                <a:solidFill>
                  <a:srgbClr val="005493"/>
                </a:solidFill>
                <a:latin typeface="Meiryo UI"/>
                <a:cs typeface="Meiryo UI"/>
              </a:rPr>
              <a:t>name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300"/>
              </a:spcBef>
              <a:buAutoNum type="arabicPeriod"/>
              <a:tabLst>
                <a:tab pos="808990" algn="l"/>
              </a:tabLst>
            </a:pPr>
            <a:r>
              <a:rPr sz="5300" spc="-370" dirty="0">
                <a:solidFill>
                  <a:srgbClr val="005493"/>
                </a:solidFill>
                <a:latin typeface="Meiryo UI"/>
                <a:cs typeface="Meiryo UI"/>
              </a:rPr>
              <a:t>Replace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5" dirty="0">
                <a:solidFill>
                  <a:srgbClr val="005493"/>
                </a:solidFill>
                <a:latin typeface="Meiryo UI"/>
                <a:cs typeface="Meiryo UI"/>
              </a:rPr>
              <a:t>every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600" dirty="0">
                <a:solidFill>
                  <a:srgbClr val="005493"/>
                </a:solidFill>
                <a:latin typeface="Meiryo UI"/>
                <a:cs typeface="Meiryo UI"/>
              </a:rPr>
              <a:t>TODO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10" dirty="0">
                <a:solidFill>
                  <a:srgbClr val="005493"/>
                </a:solidFill>
                <a:latin typeface="Meiryo UI"/>
                <a:cs typeface="Meiryo UI"/>
              </a:rPr>
              <a:t>inline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600" dirty="0">
                <a:solidFill>
                  <a:srgbClr val="005493"/>
                </a:solidFill>
                <a:latin typeface="Meiryo UI"/>
                <a:cs typeface="Meiryo UI"/>
              </a:rPr>
              <a:t>R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code</a:t>
            </a:r>
            <a:endParaRPr sz="5300" dirty="0">
              <a:latin typeface="Meiryo UI"/>
              <a:cs typeface="Meiryo UI"/>
            </a:endParaRPr>
          </a:p>
          <a:p>
            <a:pPr marL="808355" marR="5080" indent="-795655">
              <a:lnSpc>
                <a:spcPct val="105000"/>
              </a:lnSpc>
              <a:spcBef>
                <a:spcPts val="1980"/>
              </a:spcBef>
              <a:buAutoNum type="arabicPeriod"/>
              <a:tabLst>
                <a:tab pos="808990" algn="l"/>
              </a:tabLst>
            </a:pPr>
            <a:r>
              <a:rPr sz="5300" spc="-385" dirty="0">
                <a:solidFill>
                  <a:srgbClr val="005493"/>
                </a:solidFill>
                <a:latin typeface="Meiryo UI"/>
                <a:cs typeface="Meiryo UI"/>
              </a:rPr>
              <a:t>Check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5" dirty="0">
                <a:solidFill>
                  <a:srgbClr val="005493"/>
                </a:solidFill>
                <a:latin typeface="Meiryo UI"/>
                <a:cs typeface="Meiryo UI"/>
              </a:rPr>
              <a:t>that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60" dirty="0">
                <a:solidFill>
                  <a:srgbClr val="005493"/>
                </a:solidFill>
                <a:latin typeface="Meiryo UI"/>
                <a:cs typeface="Meiryo UI"/>
              </a:rPr>
              <a:t>setup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29" dirty="0">
                <a:solidFill>
                  <a:srgbClr val="005493"/>
                </a:solidFill>
                <a:latin typeface="Meiryo UI"/>
                <a:cs typeface="Meiryo UI"/>
              </a:rPr>
              <a:t>is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0" dirty="0">
                <a:solidFill>
                  <a:srgbClr val="005493"/>
                </a:solidFill>
                <a:latin typeface="Meiryo UI"/>
                <a:cs typeface="Meiryo UI"/>
              </a:rPr>
              <a:t>not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60" dirty="0">
                <a:solidFill>
                  <a:srgbClr val="005493"/>
                </a:solidFill>
                <a:latin typeface="Meiryo UI"/>
                <a:cs typeface="Meiryo UI"/>
              </a:rPr>
              <a:t>included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 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5" dirty="0">
                <a:solidFill>
                  <a:srgbClr val="005493"/>
                </a:solidFill>
                <a:latin typeface="Meiryo UI"/>
                <a:cs typeface="Meiryo UI"/>
              </a:rPr>
              <a:t>output</a:t>
            </a:r>
            <a:endParaRPr sz="5300" dirty="0">
              <a:latin typeface="Meiryo UI"/>
              <a:cs typeface="Meiryo UI"/>
            </a:endParaRPr>
          </a:p>
          <a:p>
            <a:pPr marL="808355" marR="130810" indent="-795655">
              <a:lnSpc>
                <a:spcPct val="105000"/>
              </a:lnSpc>
              <a:spcBef>
                <a:spcPts val="1895"/>
              </a:spcBef>
              <a:buAutoNum type="arabicPeriod"/>
              <a:tabLst>
                <a:tab pos="808990" algn="l"/>
              </a:tabLst>
            </a:pPr>
            <a:r>
              <a:rPr sz="5300" spc="-415" dirty="0">
                <a:solidFill>
                  <a:srgbClr val="005493"/>
                </a:solidFill>
                <a:latin typeface="Meiryo UI"/>
                <a:cs typeface="Meiryo UI"/>
              </a:rPr>
              <a:t>Ensure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5" dirty="0">
                <a:solidFill>
                  <a:srgbClr val="005493"/>
                </a:solidFill>
                <a:latin typeface="Meiryo UI"/>
                <a:cs typeface="Meiryo UI"/>
              </a:rPr>
              <a:t>that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0" dirty="0">
                <a:solidFill>
                  <a:srgbClr val="005493"/>
                </a:solidFill>
                <a:latin typeface="Meiryo UI"/>
                <a:cs typeface="Meiryo UI"/>
              </a:rPr>
              <a:t>only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5" dirty="0">
                <a:solidFill>
                  <a:srgbClr val="005493"/>
                </a:solidFill>
                <a:latin typeface="Meiryo UI"/>
                <a:cs typeface="Meiryo UI"/>
              </a:rPr>
              <a:t>output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50" dirty="0">
                <a:solidFill>
                  <a:srgbClr val="005493"/>
                </a:solidFill>
                <a:latin typeface="Meiryo UI"/>
                <a:cs typeface="Meiryo UI"/>
              </a:rPr>
              <a:t>of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15" dirty="0">
                <a:solidFill>
                  <a:srgbClr val="005493"/>
                </a:solidFill>
                <a:latin typeface="Meiryo UI"/>
                <a:cs typeface="Meiryo UI"/>
              </a:rPr>
              <a:t>plot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29" dirty="0">
                <a:solidFill>
                  <a:srgbClr val="005493"/>
                </a:solidFill>
                <a:latin typeface="Meiryo UI"/>
                <a:cs typeface="Meiryo UI"/>
              </a:rPr>
              <a:t>is  </a:t>
            </a:r>
            <a:r>
              <a:rPr sz="5300" spc="-420" dirty="0">
                <a:solidFill>
                  <a:srgbClr val="005493"/>
                </a:solidFill>
                <a:latin typeface="Meiryo UI"/>
                <a:cs typeface="Meiryo UI"/>
              </a:rPr>
              <a:t>shown (not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140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0" dirty="0">
                <a:solidFill>
                  <a:srgbClr val="005493"/>
                </a:solidFill>
                <a:latin typeface="Meiryo UI"/>
                <a:cs typeface="Meiryo UI"/>
              </a:rPr>
              <a:t>code)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295"/>
              </a:spcBef>
              <a:buAutoNum type="arabicPeriod"/>
              <a:tabLst>
                <a:tab pos="808990" algn="l"/>
              </a:tabLst>
            </a:pPr>
            <a:r>
              <a:rPr sz="5300" spc="-265" dirty="0">
                <a:solidFill>
                  <a:srgbClr val="005493"/>
                </a:solidFill>
                <a:latin typeface="Meiryo UI"/>
                <a:cs typeface="Meiryo UI"/>
              </a:rPr>
              <a:t>Knit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123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65" dirty="0">
                <a:solidFill>
                  <a:srgbClr val="005493"/>
                </a:solidFill>
                <a:latin typeface="Meiryo UI"/>
                <a:cs typeface="Meiryo UI"/>
              </a:rPr>
              <a:t>document</a:t>
            </a:r>
            <a:endParaRPr sz="5300" dirty="0">
              <a:latin typeface="Meiryo UI"/>
              <a:cs typeface="Meiryo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14813" y="594611"/>
            <a:ext cx="46729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2765" dirty="0">
                <a:solidFill>
                  <a:srgbClr val="F0F0F0"/>
                </a:solidFill>
                <a:latin typeface="Meiryo UI"/>
                <a:cs typeface="Meiryo UI"/>
              </a:rPr>
              <a:t>Y</a:t>
            </a:r>
            <a:r>
              <a:rPr sz="16450" spc="-1670" dirty="0">
                <a:solidFill>
                  <a:srgbClr val="F0F0F0"/>
                </a:solidFill>
                <a:latin typeface="Meiryo UI"/>
                <a:cs typeface="Meiryo UI"/>
              </a:rPr>
              <a:t>AML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49854" y="3606484"/>
            <a:ext cx="6163310" cy="2169160"/>
          </a:xfrm>
          <a:custGeom>
            <a:avLst/>
            <a:gdLst/>
            <a:ahLst/>
            <a:cxnLst/>
            <a:rect l="l" t="t" r="r" b="b"/>
            <a:pathLst>
              <a:path w="6163309" h="2169160">
                <a:moveTo>
                  <a:pt x="5990655" y="0"/>
                </a:moveTo>
                <a:lnTo>
                  <a:pt x="1899806" y="0"/>
                </a:lnTo>
                <a:lnTo>
                  <a:pt x="1854048" y="6147"/>
                </a:lnTo>
                <a:lnTo>
                  <a:pt x="1812933" y="23496"/>
                </a:lnTo>
                <a:lnTo>
                  <a:pt x="1778101" y="50406"/>
                </a:lnTo>
                <a:lnTo>
                  <a:pt x="1751191" y="85240"/>
                </a:lnTo>
                <a:lnTo>
                  <a:pt x="1733843" y="126356"/>
                </a:lnTo>
                <a:lnTo>
                  <a:pt x="1727696" y="172115"/>
                </a:lnTo>
                <a:lnTo>
                  <a:pt x="1727696" y="1264031"/>
                </a:lnTo>
                <a:lnTo>
                  <a:pt x="0" y="1407351"/>
                </a:lnTo>
                <a:lnTo>
                  <a:pt x="1727696" y="1550345"/>
                </a:lnTo>
                <a:lnTo>
                  <a:pt x="1727696" y="1996993"/>
                </a:lnTo>
                <a:lnTo>
                  <a:pt x="1733843" y="2042752"/>
                </a:lnTo>
                <a:lnTo>
                  <a:pt x="1751191" y="2083868"/>
                </a:lnTo>
                <a:lnTo>
                  <a:pt x="1778101" y="2118701"/>
                </a:lnTo>
                <a:lnTo>
                  <a:pt x="1812933" y="2145612"/>
                </a:lnTo>
                <a:lnTo>
                  <a:pt x="1854048" y="2162961"/>
                </a:lnTo>
                <a:lnTo>
                  <a:pt x="1899806" y="2169108"/>
                </a:lnTo>
                <a:lnTo>
                  <a:pt x="5990655" y="2169108"/>
                </a:lnTo>
                <a:lnTo>
                  <a:pt x="6036437" y="2162961"/>
                </a:lnTo>
                <a:lnTo>
                  <a:pt x="6077614" y="2145612"/>
                </a:lnTo>
                <a:lnTo>
                  <a:pt x="6112527" y="2118701"/>
                </a:lnTo>
                <a:lnTo>
                  <a:pt x="6139517" y="2083868"/>
                </a:lnTo>
                <a:lnTo>
                  <a:pt x="6156928" y="2042752"/>
                </a:lnTo>
                <a:lnTo>
                  <a:pt x="6163100" y="1996993"/>
                </a:lnTo>
                <a:lnTo>
                  <a:pt x="6163100" y="172115"/>
                </a:lnTo>
                <a:lnTo>
                  <a:pt x="6156928" y="126356"/>
                </a:lnTo>
                <a:lnTo>
                  <a:pt x="6139517" y="85240"/>
                </a:lnTo>
                <a:lnTo>
                  <a:pt x="6112527" y="50406"/>
                </a:lnTo>
                <a:lnTo>
                  <a:pt x="6077614" y="23496"/>
                </a:lnTo>
                <a:lnTo>
                  <a:pt x="6036437" y="6147"/>
                </a:lnTo>
                <a:lnTo>
                  <a:pt x="5990655" y="0"/>
                </a:lnTo>
                <a:close/>
              </a:path>
            </a:pathLst>
          </a:custGeom>
          <a:solidFill>
            <a:srgbClr val="0B5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08372" y="3641638"/>
            <a:ext cx="3969385" cy="203581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065" marR="5080" indent="10160" algn="ctr">
              <a:lnSpc>
                <a:spcPts val="4950"/>
              </a:lnSpc>
              <a:spcBef>
                <a:spcPts val="1085"/>
              </a:spcBef>
            </a:pPr>
            <a:r>
              <a:rPr sz="4950" b="1" spc="-2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49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13970" algn="ctr">
              <a:lnSpc>
                <a:spcPts val="4945"/>
              </a:lnSpc>
            </a:pP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 —</a:t>
            </a:r>
            <a:r>
              <a:rPr sz="495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94158" y="4895306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81869" y="4719980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81869" y="4719980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94372" y="6928285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6091" y="4933656"/>
            <a:ext cx="6822440" cy="5715635"/>
          </a:xfrm>
          <a:custGeom>
            <a:avLst/>
            <a:gdLst/>
            <a:ahLst/>
            <a:cxnLst/>
            <a:rect l="l" t="t" r="r" b="b"/>
            <a:pathLst>
              <a:path w="6822440" h="5715634">
                <a:moveTo>
                  <a:pt x="0" y="0"/>
                </a:moveTo>
                <a:lnTo>
                  <a:pt x="6822425" y="0"/>
                </a:lnTo>
                <a:lnTo>
                  <a:pt x="6822425" y="5715221"/>
                </a:lnTo>
                <a:lnTo>
                  <a:pt x="0" y="5715221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0418" y="4757175"/>
            <a:ext cx="6948805" cy="5692140"/>
          </a:xfrm>
          <a:custGeom>
            <a:avLst/>
            <a:gdLst/>
            <a:ahLst/>
            <a:cxnLst/>
            <a:rect l="l" t="t" r="r" b="b"/>
            <a:pathLst>
              <a:path w="6948805" h="5692140">
                <a:moveTo>
                  <a:pt x="0" y="0"/>
                </a:moveTo>
                <a:lnTo>
                  <a:pt x="6948770" y="0"/>
                </a:lnTo>
                <a:lnTo>
                  <a:pt x="6948770" y="5691810"/>
                </a:lnTo>
                <a:lnTo>
                  <a:pt x="0" y="5691810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10418" y="4933656"/>
            <a:ext cx="6618605" cy="551561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325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475"/>
              </a:spcBef>
            </a:pPr>
            <a:r>
              <a:rPr sz="3300" spc="-5" dirty="0">
                <a:latin typeface="Courier New"/>
                <a:cs typeface="Courier New"/>
              </a:rPr>
              <a:t>---</a:t>
            </a:r>
            <a:endParaRPr sz="3300">
              <a:latin typeface="Courier New"/>
              <a:cs typeface="Courier New"/>
            </a:endParaRPr>
          </a:p>
          <a:p>
            <a:pPr marL="342265" marR="199453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title: </a:t>
            </a:r>
            <a:r>
              <a:rPr sz="3300" spc="-5" dirty="0">
                <a:latin typeface="Courier New"/>
                <a:cs typeface="Courier New"/>
              </a:rPr>
              <a:t>"Untitled"  </a:t>
            </a:r>
            <a:r>
              <a:rPr sz="3300" spc="-10" dirty="0">
                <a:latin typeface="Courier New"/>
                <a:cs typeface="Courier New"/>
              </a:rPr>
              <a:t>author: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"RStudio"</a:t>
            </a:r>
            <a:endParaRPr sz="3300">
              <a:latin typeface="Courier New"/>
              <a:cs typeface="Courier New"/>
            </a:endParaRPr>
          </a:p>
          <a:p>
            <a:pPr marL="342265" marR="23558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date: "February </a:t>
            </a:r>
            <a:r>
              <a:rPr sz="3300" spc="-5" dirty="0">
                <a:latin typeface="Courier New"/>
                <a:cs typeface="Courier New"/>
              </a:rPr>
              <a:t>4, 2015" 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output: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html_document</a:t>
            </a:r>
            <a:endParaRPr sz="3300">
              <a:latin typeface="Courier New"/>
              <a:cs typeface="Courier New"/>
            </a:endParaRPr>
          </a:p>
          <a:p>
            <a:pPr marL="34226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---</a:t>
            </a:r>
            <a:endParaRPr sz="3300">
              <a:latin typeface="Courier New"/>
              <a:cs typeface="Courier New"/>
            </a:endParaRPr>
          </a:p>
          <a:p>
            <a:pPr marL="34226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Text of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document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66474" y="4787065"/>
            <a:ext cx="3861212" cy="357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06509" y="762907"/>
            <a:ext cx="8444230" cy="3627120"/>
          </a:xfrm>
          <a:prstGeom prst="rect">
            <a:avLst/>
          </a:prstGeom>
        </p:spPr>
        <p:txBody>
          <a:bodyPr vert="horz" wrap="square" lIns="0" tIns="368935" rIns="0" bIns="0" rtlCol="0">
            <a:spAutoFit/>
          </a:bodyPr>
          <a:lstStyle/>
          <a:p>
            <a:pPr marL="3342004">
              <a:lnSpc>
                <a:spcPct val="100000"/>
              </a:lnSpc>
              <a:spcBef>
                <a:spcPts val="2905"/>
              </a:spcBef>
            </a:pPr>
            <a:r>
              <a:rPr sz="10050" spc="-1185" dirty="0">
                <a:latin typeface="Meiryo UI"/>
                <a:cs typeface="Meiryo UI"/>
              </a:rPr>
              <a:t>YAML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125"/>
              </a:spcBef>
            </a:pPr>
            <a:r>
              <a:rPr sz="4950" spc="-665" dirty="0">
                <a:latin typeface="Meiryo UI"/>
                <a:cs typeface="Meiryo UI"/>
              </a:rPr>
              <a:t>A </a:t>
            </a:r>
            <a:r>
              <a:rPr sz="4950" spc="-280" dirty="0">
                <a:latin typeface="Meiryo UI"/>
                <a:cs typeface="Meiryo UI"/>
              </a:rPr>
              <a:t>section </a:t>
            </a:r>
            <a:r>
              <a:rPr sz="4950" spc="-240" dirty="0">
                <a:latin typeface="Meiryo UI"/>
                <a:cs typeface="Meiryo UI"/>
              </a:rPr>
              <a:t>of </a:t>
            </a:r>
            <a:r>
              <a:rPr sz="4950" spc="-434" dirty="0">
                <a:latin typeface="Meiryo UI"/>
                <a:cs typeface="Meiryo UI"/>
              </a:rPr>
              <a:t>key:value </a:t>
            </a:r>
            <a:r>
              <a:rPr sz="4950" spc="-300" dirty="0">
                <a:latin typeface="Meiryo UI"/>
                <a:cs typeface="Meiryo UI"/>
              </a:rPr>
              <a:t>pairs  </a:t>
            </a:r>
            <a:r>
              <a:rPr sz="4950" spc="-375" dirty="0">
                <a:latin typeface="Meiryo UI"/>
                <a:cs typeface="Meiryo UI"/>
              </a:rPr>
              <a:t>separated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by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50" dirty="0">
                <a:latin typeface="Meiryo UI"/>
                <a:cs typeface="Meiryo UI"/>
              </a:rPr>
              <a:t>dashed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lines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994" dirty="0">
                <a:latin typeface="Meiryo UI"/>
                <a:cs typeface="Meiryo UI"/>
              </a:rPr>
              <a:t>———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4575" y="249834"/>
            <a:ext cx="13139419" cy="2841625"/>
          </a:xfrm>
          <a:prstGeom prst="rect">
            <a:avLst/>
          </a:prstGeom>
        </p:spPr>
        <p:txBody>
          <a:bodyPr vert="horz" wrap="square" lIns="0" tIns="368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5"/>
              </a:spcBef>
            </a:pPr>
            <a:r>
              <a:rPr sz="10050" spc="-550" dirty="0">
                <a:latin typeface="Meiryo UI"/>
                <a:cs typeface="Meiryo UI"/>
              </a:rPr>
              <a:t>output</a:t>
            </a:r>
            <a:endParaRPr sz="10050">
              <a:latin typeface="Meiryo UI"/>
              <a:cs typeface="Meiryo UI"/>
            </a:endParaRPr>
          </a:p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z="4950" spc="-425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output: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185" dirty="0">
                <a:latin typeface="Meiryo UI"/>
                <a:cs typeface="Meiryo UI"/>
              </a:rPr>
              <a:t>field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sets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format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final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report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7649" y="9610043"/>
            <a:ext cx="12115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90" dirty="0">
                <a:latin typeface="Meiryo UI"/>
                <a:cs typeface="Meiryo UI"/>
              </a:rPr>
              <a:t>More </a:t>
            </a:r>
            <a:r>
              <a:rPr sz="4950" spc="-330" dirty="0">
                <a:latin typeface="Meiryo UI"/>
                <a:cs typeface="Meiryo UI"/>
              </a:rPr>
              <a:t>at</a:t>
            </a:r>
            <a:r>
              <a:rPr sz="4950" spc="-1000" dirty="0">
                <a:latin typeface="Meiryo UI"/>
                <a:cs typeface="Meiryo UI"/>
              </a:rPr>
              <a:t> </a:t>
            </a:r>
            <a:r>
              <a:rPr sz="4950" u="heavy" spc="-375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rmarkdown.rstudio.com/formats.html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40193" y="4490599"/>
            <a:ext cx="5147601" cy="3958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8655" y="4490599"/>
            <a:ext cx="5219700" cy="4032885"/>
          </a:xfrm>
          <a:custGeom>
            <a:avLst/>
            <a:gdLst/>
            <a:ahLst/>
            <a:cxnLst/>
            <a:rect l="l" t="t" r="r" b="b"/>
            <a:pathLst>
              <a:path w="5219700" h="4032884">
                <a:moveTo>
                  <a:pt x="0" y="0"/>
                </a:moveTo>
                <a:lnTo>
                  <a:pt x="5219140" y="0"/>
                </a:lnTo>
                <a:lnTo>
                  <a:pt x="5219140" y="4032875"/>
                </a:lnTo>
                <a:lnTo>
                  <a:pt x="0" y="40328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5606" y="3615426"/>
            <a:ext cx="2852420" cy="5800090"/>
          </a:xfrm>
          <a:custGeom>
            <a:avLst/>
            <a:gdLst/>
            <a:ahLst/>
            <a:cxnLst/>
            <a:rect l="l" t="t" r="r" b="b"/>
            <a:pathLst>
              <a:path w="2852420" h="5800090">
                <a:moveTo>
                  <a:pt x="2835683" y="0"/>
                </a:moveTo>
                <a:lnTo>
                  <a:pt x="0" y="1856187"/>
                </a:lnTo>
                <a:lnTo>
                  <a:pt x="22595" y="2635212"/>
                </a:lnTo>
                <a:lnTo>
                  <a:pt x="2851919" y="5799938"/>
                </a:lnTo>
                <a:lnTo>
                  <a:pt x="2835683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086" y="5484694"/>
            <a:ext cx="1116330" cy="833119"/>
          </a:xfrm>
          <a:custGeom>
            <a:avLst/>
            <a:gdLst/>
            <a:ahLst/>
            <a:cxnLst/>
            <a:rect l="l" t="t" r="r" b="b"/>
            <a:pathLst>
              <a:path w="1116329" h="833120">
                <a:moveTo>
                  <a:pt x="0" y="0"/>
                </a:moveTo>
                <a:lnTo>
                  <a:pt x="1115789" y="0"/>
                </a:lnTo>
                <a:lnTo>
                  <a:pt x="1115789" y="832634"/>
                </a:lnTo>
                <a:lnTo>
                  <a:pt x="0" y="832634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5794" y="3656421"/>
            <a:ext cx="9756391" cy="5701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5794" y="3656421"/>
            <a:ext cx="9756775" cy="5701665"/>
          </a:xfrm>
          <a:custGeom>
            <a:avLst/>
            <a:gdLst/>
            <a:ahLst/>
            <a:cxnLst/>
            <a:rect l="l" t="t" r="r" b="b"/>
            <a:pathLst>
              <a:path w="9756775" h="5701665">
                <a:moveTo>
                  <a:pt x="0" y="0"/>
                </a:moveTo>
                <a:lnTo>
                  <a:pt x="9756391" y="0"/>
                </a:lnTo>
                <a:lnTo>
                  <a:pt x="9756391" y="5701230"/>
                </a:lnTo>
                <a:lnTo>
                  <a:pt x="0" y="570123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4498" y="6039249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830568" y="0"/>
                </a:moveTo>
                <a:lnTo>
                  <a:pt x="778303" y="3045"/>
                </a:lnTo>
                <a:lnTo>
                  <a:pt x="729063" y="14064"/>
                </a:lnTo>
                <a:lnTo>
                  <a:pt x="680353" y="26819"/>
                </a:lnTo>
                <a:lnTo>
                  <a:pt x="632211" y="41287"/>
                </a:lnTo>
                <a:lnTo>
                  <a:pt x="584679" y="57443"/>
                </a:lnTo>
                <a:lnTo>
                  <a:pt x="537797" y="75263"/>
                </a:lnTo>
                <a:lnTo>
                  <a:pt x="492888" y="94351"/>
                </a:lnTo>
                <a:lnTo>
                  <a:pt x="448793" y="115324"/>
                </a:lnTo>
                <a:lnTo>
                  <a:pt x="405693" y="138130"/>
                </a:lnTo>
                <a:lnTo>
                  <a:pt x="363771" y="162718"/>
                </a:lnTo>
                <a:lnTo>
                  <a:pt x="323209" y="189039"/>
                </a:lnTo>
                <a:lnTo>
                  <a:pt x="284188" y="217040"/>
                </a:lnTo>
                <a:lnTo>
                  <a:pt x="246891" y="246672"/>
                </a:lnTo>
                <a:lnTo>
                  <a:pt x="211500" y="277883"/>
                </a:lnTo>
                <a:lnTo>
                  <a:pt x="178196" y="310623"/>
                </a:lnTo>
                <a:lnTo>
                  <a:pt x="147161" y="344841"/>
                </a:lnTo>
                <a:lnTo>
                  <a:pt x="118578" y="380486"/>
                </a:lnTo>
                <a:lnTo>
                  <a:pt x="92628" y="417507"/>
                </a:lnTo>
                <a:lnTo>
                  <a:pt x="69494" y="455853"/>
                </a:lnTo>
                <a:lnTo>
                  <a:pt x="49357" y="495474"/>
                </a:lnTo>
                <a:lnTo>
                  <a:pt x="32399" y="536318"/>
                </a:lnTo>
                <a:lnTo>
                  <a:pt x="18802" y="578336"/>
                </a:lnTo>
                <a:lnTo>
                  <a:pt x="8749" y="621476"/>
                </a:lnTo>
                <a:lnTo>
                  <a:pt x="2421" y="665687"/>
                </a:lnTo>
                <a:lnTo>
                  <a:pt x="0" y="710918"/>
                </a:lnTo>
                <a:lnTo>
                  <a:pt x="1667" y="757119"/>
                </a:lnTo>
                <a:lnTo>
                  <a:pt x="7607" y="804240"/>
                </a:lnTo>
                <a:lnTo>
                  <a:pt x="18479" y="852384"/>
                </a:lnTo>
                <a:lnTo>
                  <a:pt x="34038" y="898408"/>
                </a:lnTo>
                <a:lnTo>
                  <a:pt x="53935" y="942244"/>
                </a:lnTo>
                <a:lnTo>
                  <a:pt x="77819" y="983826"/>
                </a:lnTo>
                <a:lnTo>
                  <a:pt x="105342" y="1023087"/>
                </a:lnTo>
                <a:lnTo>
                  <a:pt x="136153" y="1059961"/>
                </a:lnTo>
                <a:lnTo>
                  <a:pt x="169904" y="1094380"/>
                </a:lnTo>
                <a:lnTo>
                  <a:pt x="206245" y="1126278"/>
                </a:lnTo>
                <a:lnTo>
                  <a:pt x="244826" y="1155589"/>
                </a:lnTo>
                <a:lnTo>
                  <a:pt x="285298" y="1182245"/>
                </a:lnTo>
                <a:lnTo>
                  <a:pt x="319788" y="1202176"/>
                </a:lnTo>
                <a:lnTo>
                  <a:pt x="355204" y="1220279"/>
                </a:lnTo>
                <a:lnTo>
                  <a:pt x="391470" y="1236523"/>
                </a:lnTo>
                <a:lnTo>
                  <a:pt x="428513" y="1250879"/>
                </a:lnTo>
                <a:lnTo>
                  <a:pt x="480706" y="1255090"/>
                </a:lnTo>
              </a:path>
            </a:pathLst>
          </a:custGeom>
          <a:ln w="7760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86852" y="7089740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2335" y="0"/>
                </a:moveTo>
                <a:lnTo>
                  <a:pt x="0" y="400779"/>
                </a:lnTo>
                <a:lnTo>
                  <a:pt x="416947" y="232724"/>
                </a:lnTo>
                <a:lnTo>
                  <a:pt x="3233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41107" y="5841594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5" h="401954">
                <a:moveTo>
                  <a:pt x="0" y="0"/>
                </a:moveTo>
                <a:lnTo>
                  <a:pt x="23387" y="401401"/>
                </a:lnTo>
                <a:lnTo>
                  <a:pt x="413095" y="177313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20520000">
            <a:off x="1313297" y="5506892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F2600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20520000">
            <a:off x="1242496" y="5858036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F2600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65679" y="4290833"/>
            <a:ext cx="997521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180" dirty="0">
                <a:solidFill>
                  <a:srgbClr val="F0F0F0"/>
                </a:solidFill>
                <a:latin typeface="Meiryo UI"/>
                <a:cs typeface="Meiryo UI"/>
              </a:rPr>
              <a:t>P</a:t>
            </a:r>
            <a:r>
              <a:rPr sz="16450" spc="-1235" dirty="0">
                <a:solidFill>
                  <a:srgbClr val="F0F0F0"/>
                </a:solidFill>
                <a:latin typeface="Meiryo UI"/>
                <a:cs typeface="Meiryo UI"/>
              </a:rPr>
              <a:t>a</a:t>
            </a:r>
            <a:r>
              <a:rPr sz="16450" spc="-1475" dirty="0">
                <a:solidFill>
                  <a:srgbClr val="F0F0F0"/>
                </a:solidFill>
                <a:latin typeface="Meiryo UI"/>
                <a:cs typeface="Meiryo UI"/>
              </a:rPr>
              <a:t>r</a:t>
            </a:r>
            <a:r>
              <a:rPr sz="16450" spc="-1675" dirty="0">
                <a:solidFill>
                  <a:srgbClr val="F0F0F0"/>
                </a:solidFill>
                <a:latin typeface="Meiryo UI"/>
                <a:cs typeface="Meiryo UI"/>
              </a:rPr>
              <a:t>am</a:t>
            </a:r>
            <a:r>
              <a:rPr sz="16450" spc="-1485" dirty="0">
                <a:solidFill>
                  <a:srgbClr val="F0F0F0"/>
                </a:solidFill>
                <a:latin typeface="Meiryo UI"/>
                <a:cs typeface="Meiryo UI"/>
              </a:rPr>
              <a:t>e</a:t>
            </a:r>
            <a:r>
              <a:rPr sz="16450" spc="-894" dirty="0">
                <a:solidFill>
                  <a:srgbClr val="F0F0F0"/>
                </a:solidFill>
                <a:latin typeface="Meiryo UI"/>
                <a:cs typeface="Meiryo UI"/>
              </a:rPr>
              <a:t>t</a:t>
            </a:r>
            <a:r>
              <a:rPr sz="16450" spc="-1395" dirty="0">
                <a:solidFill>
                  <a:srgbClr val="F0F0F0"/>
                </a:solidFill>
                <a:latin typeface="Meiryo UI"/>
                <a:cs typeface="Meiryo UI"/>
              </a:rPr>
              <a:t>e</a:t>
            </a:r>
            <a:r>
              <a:rPr sz="16450" spc="-1070" dirty="0">
                <a:solidFill>
                  <a:srgbClr val="F0F0F0"/>
                </a:solidFill>
                <a:latin typeface="Meiryo UI"/>
                <a:cs typeface="Meiryo UI"/>
              </a:rPr>
              <a:t>r</a:t>
            </a:r>
            <a:r>
              <a:rPr sz="16450" spc="-1285" dirty="0">
                <a:solidFill>
                  <a:srgbClr val="F0F0F0"/>
                </a:solidFill>
                <a:latin typeface="Meiryo UI"/>
                <a:cs typeface="Meiryo UI"/>
              </a:rPr>
              <a:t>s</a:t>
            </a:r>
            <a:endParaRPr sz="164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521315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930" dirty="0">
                <a:solidFill>
                  <a:srgbClr val="005493"/>
                </a:solidFill>
                <a:latin typeface="Meiryo UI"/>
                <a:cs typeface="Meiryo UI"/>
              </a:rPr>
              <a:t>Your </a:t>
            </a:r>
            <a:r>
              <a:rPr sz="9700" spc="-855" dirty="0">
                <a:solidFill>
                  <a:srgbClr val="005493"/>
                </a:solidFill>
                <a:latin typeface="Meiryo UI"/>
                <a:cs typeface="Meiryo UI"/>
              </a:rPr>
              <a:t>Turn</a:t>
            </a:r>
            <a:r>
              <a:rPr sz="9700" spc="-1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9700" spc="-1190" dirty="0">
                <a:solidFill>
                  <a:srgbClr val="005493"/>
                </a:solidFill>
                <a:latin typeface="Meiryo UI"/>
                <a:cs typeface="Meiryo UI"/>
              </a:rPr>
              <a:t>2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80919" y="2361573"/>
            <a:ext cx="13599794" cy="5741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Open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b="1" spc="45" dirty="0">
                <a:solidFill>
                  <a:srgbClr val="005493"/>
                </a:solidFill>
                <a:latin typeface="Calibri"/>
                <a:cs typeface="Calibri"/>
              </a:rPr>
              <a:t>05-RMarkdown-Parameters.Rmd</a:t>
            </a:r>
            <a:r>
              <a:rPr sz="5600" spc="45" dirty="0">
                <a:solidFill>
                  <a:srgbClr val="005493"/>
                </a:solidFill>
                <a:latin typeface="Meiryo UI"/>
                <a:cs typeface="Meiryo UI"/>
              </a:rPr>
              <a:t>.</a:t>
            </a:r>
            <a:endParaRPr sz="5600">
              <a:latin typeface="Meiryo UI"/>
              <a:cs typeface="Meiryo UI"/>
            </a:endParaRPr>
          </a:p>
          <a:p>
            <a:pPr marL="12700" marR="1042669">
              <a:lnSpc>
                <a:spcPct val="105500"/>
              </a:lnSpc>
              <a:spcBef>
                <a:spcPts val="4950"/>
              </a:spcBef>
            </a:pPr>
            <a:r>
              <a:rPr sz="5600" spc="-235" dirty="0">
                <a:solidFill>
                  <a:srgbClr val="005493"/>
                </a:solidFill>
                <a:latin typeface="Meiryo UI"/>
                <a:cs typeface="Meiryo UI"/>
              </a:rPr>
              <a:t>Click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5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60" dirty="0">
                <a:solidFill>
                  <a:srgbClr val="005493"/>
                </a:solidFill>
                <a:latin typeface="Meiryo UI"/>
                <a:cs typeface="Meiryo UI"/>
              </a:rPr>
              <a:t>dropdown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84" dirty="0">
                <a:solidFill>
                  <a:srgbClr val="005493"/>
                </a:solidFill>
                <a:latin typeface="Meiryo UI"/>
                <a:cs typeface="Meiryo UI"/>
              </a:rPr>
              <a:t>menu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59" dirty="0">
                <a:solidFill>
                  <a:srgbClr val="005493"/>
                </a:solidFill>
                <a:latin typeface="Meiryo UI"/>
                <a:cs typeface="Meiryo UI"/>
              </a:rPr>
              <a:t>next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90" dirty="0">
                <a:solidFill>
                  <a:srgbClr val="005493"/>
                </a:solidFill>
                <a:latin typeface="Meiryo UI"/>
                <a:cs typeface="Meiryo UI"/>
              </a:rPr>
              <a:t>to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75" dirty="0">
                <a:solidFill>
                  <a:srgbClr val="005493"/>
                </a:solidFill>
                <a:latin typeface="Meiryo UI"/>
                <a:cs typeface="Meiryo UI"/>
              </a:rPr>
              <a:t>Knit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60" dirty="0">
                <a:solidFill>
                  <a:srgbClr val="005493"/>
                </a:solidFill>
                <a:latin typeface="Meiryo UI"/>
                <a:cs typeface="Meiryo UI"/>
              </a:rPr>
              <a:t>and  </a:t>
            </a:r>
            <a:r>
              <a:rPr sz="5600" spc="-425" dirty="0">
                <a:solidFill>
                  <a:srgbClr val="005493"/>
                </a:solidFill>
                <a:latin typeface="Meiryo UI"/>
                <a:cs typeface="Meiryo UI"/>
              </a:rPr>
              <a:t>use </a:t>
            </a:r>
            <a:r>
              <a:rPr sz="5600" b="1" spc="155" dirty="0">
                <a:solidFill>
                  <a:srgbClr val="005493"/>
                </a:solidFill>
                <a:latin typeface="Calibri"/>
                <a:cs typeface="Calibri"/>
              </a:rPr>
              <a:t>Knit </a:t>
            </a:r>
            <a:r>
              <a:rPr sz="5600" b="1" spc="90" dirty="0">
                <a:solidFill>
                  <a:srgbClr val="005493"/>
                </a:solidFill>
                <a:latin typeface="Calibri"/>
                <a:cs typeface="Calibri"/>
              </a:rPr>
              <a:t>with </a:t>
            </a:r>
            <a:r>
              <a:rPr sz="5600" b="1" spc="75" dirty="0">
                <a:solidFill>
                  <a:srgbClr val="005493"/>
                </a:solidFill>
                <a:latin typeface="Calibri"/>
                <a:cs typeface="Calibri"/>
              </a:rPr>
              <a:t>Parameters </a:t>
            </a:r>
            <a:r>
              <a:rPr sz="5600" spc="-290" dirty="0">
                <a:solidFill>
                  <a:srgbClr val="005493"/>
                </a:solidFill>
                <a:latin typeface="Meiryo UI"/>
                <a:cs typeface="Meiryo UI"/>
              </a:rPr>
              <a:t>to </a:t>
            </a:r>
            <a:r>
              <a:rPr sz="5600" spc="-390" dirty="0">
                <a:solidFill>
                  <a:srgbClr val="005493"/>
                </a:solidFill>
                <a:latin typeface="Meiryo UI"/>
                <a:cs typeface="Meiryo UI"/>
              </a:rPr>
              <a:t>render </a:t>
            </a:r>
            <a:r>
              <a:rPr sz="5600" spc="-355" dirty="0">
                <a:solidFill>
                  <a:srgbClr val="005493"/>
                </a:solidFill>
                <a:latin typeface="Meiryo UI"/>
                <a:cs typeface="Meiryo UI"/>
              </a:rPr>
              <a:t>the  </a:t>
            </a:r>
            <a:r>
              <a:rPr sz="5600" spc="-390" dirty="0">
                <a:solidFill>
                  <a:srgbClr val="005493"/>
                </a:solidFill>
                <a:latin typeface="Meiryo UI"/>
                <a:cs typeface="Meiryo UI"/>
              </a:rPr>
              <a:t>document.</a:t>
            </a:r>
            <a:endParaRPr sz="56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5315"/>
              </a:spcBef>
            </a:pPr>
            <a:r>
              <a:rPr sz="5600" spc="-575" dirty="0">
                <a:solidFill>
                  <a:srgbClr val="005493"/>
                </a:solidFill>
                <a:latin typeface="Meiryo UI"/>
                <a:cs typeface="Meiryo UI"/>
              </a:rPr>
              <a:t>What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80" dirty="0">
                <a:solidFill>
                  <a:srgbClr val="005493"/>
                </a:solidFill>
                <a:latin typeface="Meiryo UI"/>
                <a:cs typeface="Meiryo UI"/>
              </a:rPr>
              <a:t>happens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140" dirty="0">
                <a:solidFill>
                  <a:srgbClr val="005493"/>
                </a:solidFill>
                <a:latin typeface="Meiryo UI"/>
                <a:cs typeface="Meiryo UI"/>
              </a:rPr>
              <a:t>if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75" dirty="0">
                <a:solidFill>
                  <a:srgbClr val="005493"/>
                </a:solidFill>
                <a:latin typeface="Meiryo UI"/>
                <a:cs typeface="Meiryo UI"/>
              </a:rPr>
              <a:t>type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15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a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50" dirty="0">
                <a:solidFill>
                  <a:srgbClr val="005493"/>
                </a:solidFill>
                <a:latin typeface="Meiryo UI"/>
                <a:cs typeface="Meiryo UI"/>
              </a:rPr>
              <a:t>diﬀerent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515" dirty="0">
                <a:solidFill>
                  <a:srgbClr val="005493"/>
                </a:solidFill>
                <a:latin typeface="Meiryo UI"/>
                <a:cs typeface="Meiryo UI"/>
              </a:rPr>
              <a:t>name?</a:t>
            </a:r>
            <a:endParaRPr sz="5600">
              <a:latin typeface="Meiryo UI"/>
              <a:cs typeface="Meiryo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31603" y="500373"/>
            <a:ext cx="707961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1210" dirty="0">
                <a:latin typeface="Meiryo UI"/>
                <a:cs typeface="Meiryo UI"/>
              </a:rPr>
              <a:t>R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815" dirty="0">
                <a:latin typeface="Meiryo UI"/>
                <a:cs typeface="Meiryo UI"/>
              </a:rPr>
              <a:t>Markdown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4085" y="4164189"/>
            <a:ext cx="8749079" cy="5958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1148" y="4268898"/>
            <a:ext cx="8434869" cy="56446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1148" y="4268898"/>
            <a:ext cx="8435340" cy="5644515"/>
          </a:xfrm>
          <a:custGeom>
            <a:avLst/>
            <a:gdLst/>
            <a:ahLst/>
            <a:cxnLst/>
            <a:rect l="l" t="t" r="r" b="b"/>
            <a:pathLst>
              <a:path w="8435340" h="5644515">
                <a:moveTo>
                  <a:pt x="0" y="0"/>
                </a:moveTo>
                <a:lnTo>
                  <a:pt x="0" y="5644461"/>
                </a:lnTo>
                <a:lnTo>
                  <a:pt x="8434952" y="5644461"/>
                </a:lnTo>
                <a:lnTo>
                  <a:pt x="843495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1769" y="5037745"/>
            <a:ext cx="4379739" cy="536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9005" y="5039155"/>
            <a:ext cx="4383828" cy="4415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578" y="5035947"/>
            <a:ext cx="4379739" cy="536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49854" y="3606484"/>
            <a:ext cx="6163310" cy="2169160"/>
          </a:xfrm>
          <a:custGeom>
            <a:avLst/>
            <a:gdLst/>
            <a:ahLst/>
            <a:cxnLst/>
            <a:rect l="l" t="t" r="r" b="b"/>
            <a:pathLst>
              <a:path w="6163309" h="2169160">
                <a:moveTo>
                  <a:pt x="5990655" y="0"/>
                </a:moveTo>
                <a:lnTo>
                  <a:pt x="1899806" y="0"/>
                </a:lnTo>
                <a:lnTo>
                  <a:pt x="1854048" y="6147"/>
                </a:lnTo>
                <a:lnTo>
                  <a:pt x="1812933" y="23496"/>
                </a:lnTo>
                <a:lnTo>
                  <a:pt x="1778101" y="50406"/>
                </a:lnTo>
                <a:lnTo>
                  <a:pt x="1751191" y="85240"/>
                </a:lnTo>
                <a:lnTo>
                  <a:pt x="1733843" y="126356"/>
                </a:lnTo>
                <a:lnTo>
                  <a:pt x="1727696" y="172115"/>
                </a:lnTo>
                <a:lnTo>
                  <a:pt x="1727696" y="1264031"/>
                </a:lnTo>
                <a:lnTo>
                  <a:pt x="0" y="1407351"/>
                </a:lnTo>
                <a:lnTo>
                  <a:pt x="1727696" y="1550345"/>
                </a:lnTo>
                <a:lnTo>
                  <a:pt x="1727696" y="1996993"/>
                </a:lnTo>
                <a:lnTo>
                  <a:pt x="1733843" y="2042752"/>
                </a:lnTo>
                <a:lnTo>
                  <a:pt x="1751191" y="2083868"/>
                </a:lnTo>
                <a:lnTo>
                  <a:pt x="1778101" y="2118701"/>
                </a:lnTo>
                <a:lnTo>
                  <a:pt x="1812933" y="2145612"/>
                </a:lnTo>
                <a:lnTo>
                  <a:pt x="1854048" y="2162961"/>
                </a:lnTo>
                <a:lnTo>
                  <a:pt x="1899806" y="2169108"/>
                </a:lnTo>
                <a:lnTo>
                  <a:pt x="5990655" y="2169108"/>
                </a:lnTo>
                <a:lnTo>
                  <a:pt x="6036437" y="2162961"/>
                </a:lnTo>
                <a:lnTo>
                  <a:pt x="6077614" y="2145612"/>
                </a:lnTo>
                <a:lnTo>
                  <a:pt x="6112527" y="2118701"/>
                </a:lnTo>
                <a:lnTo>
                  <a:pt x="6139517" y="2083868"/>
                </a:lnTo>
                <a:lnTo>
                  <a:pt x="6156928" y="2042752"/>
                </a:lnTo>
                <a:lnTo>
                  <a:pt x="6163100" y="1996993"/>
                </a:lnTo>
                <a:lnTo>
                  <a:pt x="6163100" y="172115"/>
                </a:lnTo>
                <a:lnTo>
                  <a:pt x="6156928" y="126356"/>
                </a:lnTo>
                <a:lnTo>
                  <a:pt x="6139517" y="85240"/>
                </a:lnTo>
                <a:lnTo>
                  <a:pt x="6112527" y="50406"/>
                </a:lnTo>
                <a:lnTo>
                  <a:pt x="6077614" y="23496"/>
                </a:lnTo>
                <a:lnTo>
                  <a:pt x="6036437" y="6147"/>
                </a:lnTo>
                <a:lnTo>
                  <a:pt x="5990655" y="0"/>
                </a:lnTo>
                <a:close/>
              </a:path>
            </a:pathLst>
          </a:custGeom>
          <a:solidFill>
            <a:srgbClr val="91B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40816" y="6006652"/>
            <a:ext cx="6072505" cy="2169160"/>
          </a:xfrm>
          <a:custGeom>
            <a:avLst/>
            <a:gdLst/>
            <a:ahLst/>
            <a:cxnLst/>
            <a:rect l="l" t="t" r="r" b="b"/>
            <a:pathLst>
              <a:path w="6072505" h="2169159">
                <a:moveTo>
                  <a:pt x="5899694" y="0"/>
                </a:moveTo>
                <a:lnTo>
                  <a:pt x="1808845" y="0"/>
                </a:lnTo>
                <a:lnTo>
                  <a:pt x="1788772" y="1229"/>
                </a:lnTo>
                <a:lnTo>
                  <a:pt x="1769430" y="4779"/>
                </a:lnTo>
                <a:lnTo>
                  <a:pt x="1750900" y="10438"/>
                </a:lnTo>
                <a:lnTo>
                  <a:pt x="1733266" y="17996"/>
                </a:lnTo>
                <a:lnTo>
                  <a:pt x="0" y="43192"/>
                </a:lnTo>
                <a:lnTo>
                  <a:pt x="1636735" y="301692"/>
                </a:lnTo>
                <a:lnTo>
                  <a:pt x="1636735" y="1996993"/>
                </a:lnTo>
                <a:lnTo>
                  <a:pt x="1642882" y="2042752"/>
                </a:lnTo>
                <a:lnTo>
                  <a:pt x="1660231" y="2083868"/>
                </a:lnTo>
                <a:lnTo>
                  <a:pt x="1687141" y="2118701"/>
                </a:lnTo>
                <a:lnTo>
                  <a:pt x="1721973" y="2145612"/>
                </a:lnTo>
                <a:lnTo>
                  <a:pt x="1763087" y="2162961"/>
                </a:lnTo>
                <a:lnTo>
                  <a:pt x="1808845" y="2169108"/>
                </a:lnTo>
                <a:lnTo>
                  <a:pt x="5899694" y="2169108"/>
                </a:lnTo>
                <a:lnTo>
                  <a:pt x="5945477" y="2162961"/>
                </a:lnTo>
                <a:lnTo>
                  <a:pt x="5986653" y="2145612"/>
                </a:lnTo>
                <a:lnTo>
                  <a:pt x="6021566" y="2118701"/>
                </a:lnTo>
                <a:lnTo>
                  <a:pt x="6048557" y="2083868"/>
                </a:lnTo>
                <a:lnTo>
                  <a:pt x="6065967" y="2042752"/>
                </a:lnTo>
                <a:lnTo>
                  <a:pt x="6072139" y="1996993"/>
                </a:lnTo>
                <a:lnTo>
                  <a:pt x="6072139" y="172115"/>
                </a:lnTo>
                <a:lnTo>
                  <a:pt x="6065967" y="126356"/>
                </a:lnTo>
                <a:lnTo>
                  <a:pt x="6048557" y="85240"/>
                </a:lnTo>
                <a:lnTo>
                  <a:pt x="6021566" y="50406"/>
                </a:lnTo>
                <a:lnTo>
                  <a:pt x="5986653" y="23496"/>
                </a:lnTo>
                <a:lnTo>
                  <a:pt x="5945477" y="6147"/>
                </a:lnTo>
                <a:lnTo>
                  <a:pt x="589969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88756" y="3440512"/>
            <a:ext cx="2142490" cy="7298690"/>
          </a:xfrm>
          <a:custGeom>
            <a:avLst/>
            <a:gdLst/>
            <a:ahLst/>
            <a:cxnLst/>
            <a:rect l="l" t="t" r="r" b="b"/>
            <a:pathLst>
              <a:path w="2142490" h="7298690">
                <a:moveTo>
                  <a:pt x="2142089" y="0"/>
                </a:moveTo>
                <a:lnTo>
                  <a:pt x="3739" y="1613345"/>
                </a:lnTo>
                <a:lnTo>
                  <a:pt x="0" y="6006932"/>
                </a:lnTo>
                <a:lnTo>
                  <a:pt x="2129512" y="7298090"/>
                </a:lnTo>
                <a:lnTo>
                  <a:pt x="214208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79968" y="5036593"/>
            <a:ext cx="2143125" cy="4418330"/>
          </a:xfrm>
          <a:custGeom>
            <a:avLst/>
            <a:gdLst/>
            <a:ahLst/>
            <a:cxnLst/>
            <a:rect l="l" t="t" r="r" b="b"/>
            <a:pathLst>
              <a:path w="2143125" h="4418330">
                <a:moveTo>
                  <a:pt x="0" y="0"/>
                </a:moveTo>
                <a:lnTo>
                  <a:pt x="2142625" y="0"/>
                </a:lnTo>
                <a:lnTo>
                  <a:pt x="2142625" y="4417722"/>
                </a:lnTo>
                <a:lnTo>
                  <a:pt x="0" y="44177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59139" y="7322429"/>
            <a:ext cx="6054090" cy="3253740"/>
          </a:xfrm>
          <a:custGeom>
            <a:avLst/>
            <a:gdLst/>
            <a:ahLst/>
            <a:cxnLst/>
            <a:rect l="l" t="t" r="r" b="b"/>
            <a:pathLst>
              <a:path w="6054090" h="3253740">
                <a:moveTo>
                  <a:pt x="0" y="0"/>
                </a:moveTo>
                <a:lnTo>
                  <a:pt x="1618411" y="1316386"/>
                </a:lnTo>
                <a:lnTo>
                  <a:pt x="1618411" y="3081385"/>
                </a:lnTo>
                <a:lnTo>
                  <a:pt x="1624558" y="3127144"/>
                </a:lnTo>
                <a:lnTo>
                  <a:pt x="1641906" y="3168260"/>
                </a:lnTo>
                <a:lnTo>
                  <a:pt x="1668816" y="3203093"/>
                </a:lnTo>
                <a:lnTo>
                  <a:pt x="1703649" y="3230004"/>
                </a:lnTo>
                <a:lnTo>
                  <a:pt x="1744763" y="3247352"/>
                </a:lnTo>
                <a:lnTo>
                  <a:pt x="1790521" y="3253500"/>
                </a:lnTo>
                <a:lnTo>
                  <a:pt x="5881370" y="3253500"/>
                </a:lnTo>
                <a:lnTo>
                  <a:pt x="5927153" y="3247352"/>
                </a:lnTo>
                <a:lnTo>
                  <a:pt x="5968329" y="3230004"/>
                </a:lnTo>
                <a:lnTo>
                  <a:pt x="6003242" y="3203093"/>
                </a:lnTo>
                <a:lnTo>
                  <a:pt x="6030233" y="3168260"/>
                </a:lnTo>
                <a:lnTo>
                  <a:pt x="6047643" y="3127144"/>
                </a:lnTo>
                <a:lnTo>
                  <a:pt x="6053815" y="3081385"/>
                </a:lnTo>
                <a:lnTo>
                  <a:pt x="6053815" y="1256506"/>
                </a:lnTo>
                <a:lnTo>
                  <a:pt x="6047643" y="1210747"/>
                </a:lnTo>
                <a:lnTo>
                  <a:pt x="6030233" y="1169631"/>
                </a:lnTo>
                <a:lnTo>
                  <a:pt x="6003242" y="1134798"/>
                </a:lnTo>
                <a:lnTo>
                  <a:pt x="5968329" y="1107887"/>
                </a:lnTo>
                <a:lnTo>
                  <a:pt x="5927153" y="1090538"/>
                </a:lnTo>
                <a:lnTo>
                  <a:pt x="5881370" y="1084391"/>
                </a:lnTo>
                <a:lnTo>
                  <a:pt x="1805253" y="1084391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3684" y="2322307"/>
            <a:ext cx="11634470" cy="8150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85" dirty="0">
                <a:latin typeface="Meiryo UI"/>
                <a:cs typeface="Meiryo UI"/>
              </a:rPr>
              <a:t>Plain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text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65" dirty="0">
                <a:latin typeface="Meiryo UI"/>
                <a:cs typeface="Meiryo UI"/>
              </a:rPr>
              <a:t>file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620" dirty="0">
                <a:latin typeface="Meiryo UI"/>
                <a:cs typeface="Meiryo UI"/>
              </a:rPr>
              <a:t>3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types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content:</a:t>
            </a:r>
            <a:endParaRPr sz="4950">
              <a:latin typeface="Meiryo UI"/>
              <a:cs typeface="Meiryo UI"/>
            </a:endParaRPr>
          </a:p>
          <a:p>
            <a:pPr marL="7677150" marR="5080" indent="10160" algn="ctr">
              <a:lnSpc>
                <a:spcPts val="4950"/>
              </a:lnSpc>
              <a:spcBef>
                <a:spcPts val="5440"/>
              </a:spcBef>
            </a:pPr>
            <a:r>
              <a:rPr sz="4950" b="1" spc="-2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49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8776335">
              <a:lnSpc>
                <a:spcPts val="4945"/>
              </a:lnSpc>
            </a:pP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 —</a:t>
            </a:r>
            <a:r>
              <a:rPr sz="495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650">
              <a:latin typeface="Times New Roman"/>
              <a:cs typeface="Times New Roman"/>
            </a:endParaRPr>
          </a:p>
          <a:p>
            <a:pPr marL="8190230" marR="516890" indent="-3175" algn="ctr">
              <a:lnSpc>
                <a:spcPts val="4950"/>
              </a:lnSpc>
            </a:pPr>
            <a:r>
              <a:rPr sz="4950" b="1" spc="-30" dirty="0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sz="4950" b="1" spc="9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4950" b="1" spc="110" dirty="0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kd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650">
              <a:latin typeface="Times New Roman"/>
              <a:cs typeface="Times New Roman"/>
            </a:endParaRPr>
          </a:p>
          <a:p>
            <a:pPr marL="7677150" marR="6350" indent="5715" algn="ctr">
              <a:lnSpc>
                <a:spcPts val="4950"/>
              </a:lnSpc>
            </a:pP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4950" b="1" spc="145" dirty="0">
                <a:solidFill>
                  <a:srgbClr val="FFFFFF"/>
                </a:solidFill>
                <a:latin typeface="Calibri"/>
                <a:cs typeface="Calibri"/>
              </a:rPr>
              <a:t>chunks 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R="1458595" algn="r">
              <a:lnSpc>
                <a:spcPts val="4945"/>
              </a:lnSpc>
            </a:pPr>
            <a:r>
              <a:rPr sz="4950" b="1" spc="1225" dirty="0">
                <a:solidFill>
                  <a:srgbClr val="FFFFFF"/>
                </a:solidFill>
                <a:latin typeface="Calibri"/>
                <a:cs typeface="Calibri"/>
              </a:rPr>
              <a:t>```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13264" y="1116061"/>
            <a:ext cx="610489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19" dirty="0">
                <a:latin typeface="Meiryo UI"/>
                <a:cs typeface="Meiryo UI"/>
              </a:rPr>
              <a:t>Parameters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7176" y="4197291"/>
            <a:ext cx="7055484" cy="5036185"/>
          </a:xfrm>
          <a:custGeom>
            <a:avLst/>
            <a:gdLst/>
            <a:ahLst/>
            <a:cxnLst/>
            <a:rect l="l" t="t" r="r" b="b"/>
            <a:pathLst>
              <a:path w="7055484" h="5036184">
                <a:moveTo>
                  <a:pt x="0" y="0"/>
                </a:moveTo>
                <a:lnTo>
                  <a:pt x="7055269" y="0"/>
                </a:lnTo>
                <a:lnTo>
                  <a:pt x="7055269" y="5035624"/>
                </a:lnTo>
                <a:lnTo>
                  <a:pt x="0" y="503562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31504" y="3874021"/>
            <a:ext cx="6948805" cy="5036185"/>
          </a:xfrm>
          <a:custGeom>
            <a:avLst/>
            <a:gdLst/>
            <a:ahLst/>
            <a:cxnLst/>
            <a:rect l="l" t="t" r="r" b="b"/>
            <a:pathLst>
              <a:path w="6948805" h="5036184">
                <a:moveTo>
                  <a:pt x="0" y="0"/>
                </a:moveTo>
                <a:lnTo>
                  <a:pt x="6948771" y="0"/>
                </a:lnTo>
                <a:lnTo>
                  <a:pt x="6948771" y="5035624"/>
                </a:lnTo>
                <a:lnTo>
                  <a:pt x="0" y="503562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31504" y="3892101"/>
            <a:ext cx="6851015" cy="4999355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800"/>
              </a:spcBef>
            </a:pP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---</a:t>
            </a:r>
            <a:endParaRPr sz="3250">
              <a:latin typeface="Courier New"/>
              <a:cs typeface="Courier New"/>
            </a:endParaRPr>
          </a:p>
          <a:p>
            <a:pPr marL="339725" marR="1277620">
              <a:lnSpc>
                <a:spcPct val="142700"/>
              </a:lnSpc>
              <a:spcBef>
                <a:spcPts val="45"/>
              </a:spcBef>
            </a:pPr>
            <a:r>
              <a:rPr sz="3250" dirty="0">
                <a:solidFill>
                  <a:srgbClr val="A6AAA9"/>
                </a:solidFill>
                <a:latin typeface="Courier New"/>
                <a:cs typeface="Courier New"/>
              </a:rPr>
              <a:t>title: </a:t>
            </a: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"Untitled"  </a:t>
            </a:r>
            <a:r>
              <a:rPr sz="3250" dirty="0">
                <a:solidFill>
                  <a:srgbClr val="A6AAA9"/>
                </a:solidFill>
                <a:latin typeface="Courier New"/>
                <a:cs typeface="Courier New"/>
              </a:rPr>
              <a:t>output: </a:t>
            </a: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html_document  </a:t>
            </a:r>
            <a:r>
              <a:rPr sz="3250" spc="5" dirty="0">
                <a:latin typeface="Courier New"/>
                <a:cs typeface="Courier New"/>
              </a:rPr>
              <a:t>params:</a:t>
            </a:r>
            <a:endParaRPr sz="3250">
              <a:latin typeface="Courier New"/>
              <a:cs typeface="Courier New"/>
            </a:endParaRPr>
          </a:p>
          <a:p>
            <a:pPr marL="837565" marR="1029335">
              <a:lnSpc>
                <a:spcPts val="5610"/>
              </a:lnSpc>
              <a:spcBef>
                <a:spcPts val="465"/>
              </a:spcBef>
            </a:pPr>
            <a:r>
              <a:rPr sz="3250" dirty="0">
                <a:latin typeface="Courier New"/>
                <a:cs typeface="Courier New"/>
              </a:rPr>
              <a:t>filename: </a:t>
            </a:r>
            <a:r>
              <a:rPr sz="3250" spc="5" dirty="0">
                <a:latin typeface="Courier New"/>
                <a:cs typeface="Courier New"/>
              </a:rPr>
              <a:t>"data.csv"  </a:t>
            </a:r>
            <a:r>
              <a:rPr sz="3250" dirty="0">
                <a:latin typeface="Courier New"/>
                <a:cs typeface="Courier New"/>
              </a:rPr>
              <a:t>symbol:</a:t>
            </a:r>
            <a:r>
              <a:rPr sz="3250" spc="-5" dirty="0">
                <a:latin typeface="Courier New"/>
                <a:cs typeface="Courier New"/>
              </a:rPr>
              <a:t> </a:t>
            </a:r>
            <a:r>
              <a:rPr sz="3250" spc="5" dirty="0">
                <a:latin typeface="Courier New"/>
                <a:cs typeface="Courier New"/>
              </a:rPr>
              <a:t>"FB"</a:t>
            </a:r>
            <a:endParaRPr sz="325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1235"/>
              </a:spcBef>
            </a:pP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---</a:t>
            </a:r>
            <a:endParaRPr sz="32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1168" y="2877264"/>
            <a:ext cx="126485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65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85" dirty="0">
                <a:latin typeface="Meiryo UI"/>
                <a:cs typeface="Meiryo UI"/>
              </a:rPr>
              <a:t>list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values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that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you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0" dirty="0">
                <a:latin typeface="Meiryo UI"/>
                <a:cs typeface="Meiryo UI"/>
              </a:rPr>
              <a:t>can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70" dirty="0">
                <a:latin typeface="Meiryo UI"/>
                <a:cs typeface="Meiryo UI"/>
              </a:rPr>
              <a:t>call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chunks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06304" y="7220794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5"/>
                </a:lnTo>
                <a:lnTo>
                  <a:pt x="612578" y="689225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6304" y="6039740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32282" y="5913820"/>
            <a:ext cx="3680460" cy="255968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 indent="345440">
              <a:lnSpc>
                <a:spcPct val="100000"/>
              </a:lnSpc>
              <a:spcBef>
                <a:spcPts val="1660"/>
              </a:spcBef>
            </a:pPr>
            <a:r>
              <a:rPr sz="4950" b="1" spc="90" dirty="0">
                <a:solidFill>
                  <a:srgbClr val="0365C0"/>
                </a:solidFill>
                <a:latin typeface="Calibri"/>
                <a:cs typeface="Calibri"/>
              </a:rPr>
              <a:t>params</a:t>
            </a:r>
            <a:r>
              <a:rPr sz="4950" b="1" spc="-15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0365C0"/>
                </a:solidFill>
                <a:latin typeface="Calibri"/>
                <a:cs typeface="Calibri"/>
              </a:rPr>
              <a:t>list</a:t>
            </a:r>
            <a:endParaRPr sz="4950">
              <a:latin typeface="Calibri"/>
              <a:cs typeface="Calibri"/>
            </a:endParaRPr>
          </a:p>
          <a:p>
            <a:pPr marL="12700" marR="5080" algn="ctr">
              <a:lnSpc>
                <a:spcPts val="4950"/>
              </a:lnSpc>
              <a:spcBef>
                <a:spcPts val="2555"/>
              </a:spcBef>
            </a:pPr>
            <a:r>
              <a:rPr sz="4950" b="1" spc="75" dirty="0">
                <a:solidFill>
                  <a:srgbClr val="0365C0"/>
                </a:solidFill>
                <a:latin typeface="Calibri"/>
                <a:cs typeface="Calibri"/>
              </a:rPr>
              <a:t>elements</a:t>
            </a:r>
            <a:r>
              <a:rPr sz="4950" b="1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114" dirty="0">
                <a:solidFill>
                  <a:srgbClr val="0365C0"/>
                </a:solidFill>
                <a:latin typeface="Calibri"/>
                <a:cs typeface="Calibri"/>
              </a:rPr>
              <a:t>and </a:t>
            </a:r>
            <a:r>
              <a:rPr sz="4950" b="1" spc="5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0365C0"/>
                </a:solidFill>
                <a:latin typeface="Calibri"/>
                <a:cs typeface="Calibri"/>
              </a:rPr>
              <a:t>values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47982" y="4527816"/>
            <a:ext cx="9283065" cy="1990725"/>
          </a:xfrm>
          <a:custGeom>
            <a:avLst/>
            <a:gdLst/>
            <a:ahLst/>
            <a:cxnLst/>
            <a:rect l="l" t="t" r="r" b="b"/>
            <a:pathLst>
              <a:path w="9283065" h="1990725">
                <a:moveTo>
                  <a:pt x="8926429" y="0"/>
                </a:moveTo>
                <a:lnTo>
                  <a:pt x="5032569" y="0"/>
                </a:lnTo>
                <a:lnTo>
                  <a:pt x="4984218" y="3253"/>
                </a:lnTo>
                <a:lnTo>
                  <a:pt x="4937844" y="12729"/>
                </a:lnTo>
                <a:lnTo>
                  <a:pt x="4893871" y="28003"/>
                </a:lnTo>
                <a:lnTo>
                  <a:pt x="4852724" y="48651"/>
                </a:lnTo>
                <a:lnTo>
                  <a:pt x="4814827" y="74248"/>
                </a:lnTo>
                <a:lnTo>
                  <a:pt x="4780605" y="104370"/>
                </a:lnTo>
                <a:lnTo>
                  <a:pt x="4750483" y="138592"/>
                </a:lnTo>
                <a:lnTo>
                  <a:pt x="4724886" y="176489"/>
                </a:lnTo>
                <a:lnTo>
                  <a:pt x="4704238" y="217637"/>
                </a:lnTo>
                <a:lnTo>
                  <a:pt x="4688963" y="261610"/>
                </a:lnTo>
                <a:lnTo>
                  <a:pt x="4679487" y="307985"/>
                </a:lnTo>
                <a:lnTo>
                  <a:pt x="4676234" y="356337"/>
                </a:lnTo>
                <a:lnTo>
                  <a:pt x="4676234" y="912930"/>
                </a:lnTo>
                <a:lnTo>
                  <a:pt x="0" y="1990122"/>
                </a:lnTo>
                <a:lnTo>
                  <a:pt x="4722369" y="1118094"/>
                </a:lnTo>
                <a:lnTo>
                  <a:pt x="9238321" y="1118094"/>
                </a:lnTo>
                <a:lnTo>
                  <a:pt x="9254760" y="1085334"/>
                </a:lnTo>
                <a:lnTo>
                  <a:pt x="9270035" y="1041360"/>
                </a:lnTo>
                <a:lnTo>
                  <a:pt x="9279511" y="994985"/>
                </a:lnTo>
                <a:lnTo>
                  <a:pt x="9282764" y="946634"/>
                </a:lnTo>
                <a:lnTo>
                  <a:pt x="9282764" y="356337"/>
                </a:lnTo>
                <a:lnTo>
                  <a:pt x="9279511" y="307985"/>
                </a:lnTo>
                <a:lnTo>
                  <a:pt x="9270035" y="261610"/>
                </a:lnTo>
                <a:lnTo>
                  <a:pt x="9254760" y="217637"/>
                </a:lnTo>
                <a:lnTo>
                  <a:pt x="9234112" y="176489"/>
                </a:lnTo>
                <a:lnTo>
                  <a:pt x="9208515" y="138592"/>
                </a:lnTo>
                <a:lnTo>
                  <a:pt x="9178393" y="104370"/>
                </a:lnTo>
                <a:lnTo>
                  <a:pt x="9144171" y="74248"/>
                </a:lnTo>
                <a:lnTo>
                  <a:pt x="9106274" y="48651"/>
                </a:lnTo>
                <a:lnTo>
                  <a:pt x="9065127" y="28003"/>
                </a:lnTo>
                <a:lnTo>
                  <a:pt x="9021154" y="12729"/>
                </a:lnTo>
                <a:lnTo>
                  <a:pt x="8974780" y="3253"/>
                </a:lnTo>
                <a:lnTo>
                  <a:pt x="8926429" y="0"/>
                </a:lnTo>
                <a:close/>
              </a:path>
              <a:path w="9283065" h="1990725">
                <a:moveTo>
                  <a:pt x="9238321" y="1118094"/>
                </a:moveTo>
                <a:lnTo>
                  <a:pt x="4722369" y="1118094"/>
                </a:lnTo>
                <a:lnTo>
                  <a:pt x="4747650" y="1157484"/>
                </a:lnTo>
                <a:lnTo>
                  <a:pt x="4777621" y="1193187"/>
                </a:lnTo>
                <a:lnTo>
                  <a:pt x="4811865" y="1224721"/>
                </a:lnTo>
                <a:lnTo>
                  <a:pt x="4849963" y="1251604"/>
                </a:lnTo>
                <a:lnTo>
                  <a:pt x="4891500" y="1273353"/>
                </a:lnTo>
                <a:lnTo>
                  <a:pt x="4936058" y="1289485"/>
                </a:lnTo>
                <a:lnTo>
                  <a:pt x="4983220" y="1299519"/>
                </a:lnTo>
                <a:lnTo>
                  <a:pt x="5032569" y="1302970"/>
                </a:lnTo>
                <a:lnTo>
                  <a:pt x="8926429" y="1302970"/>
                </a:lnTo>
                <a:lnTo>
                  <a:pt x="8974780" y="1299717"/>
                </a:lnTo>
                <a:lnTo>
                  <a:pt x="9021154" y="1290241"/>
                </a:lnTo>
                <a:lnTo>
                  <a:pt x="9065127" y="1274967"/>
                </a:lnTo>
                <a:lnTo>
                  <a:pt x="9106274" y="1254319"/>
                </a:lnTo>
                <a:lnTo>
                  <a:pt x="9144171" y="1228721"/>
                </a:lnTo>
                <a:lnTo>
                  <a:pt x="9178393" y="1198600"/>
                </a:lnTo>
                <a:lnTo>
                  <a:pt x="9208515" y="1164378"/>
                </a:lnTo>
                <a:lnTo>
                  <a:pt x="9234112" y="1126481"/>
                </a:lnTo>
                <a:lnTo>
                  <a:pt x="9238321" y="1118094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58280" y="6063618"/>
            <a:ext cx="5953125" cy="2734945"/>
          </a:xfrm>
          <a:custGeom>
            <a:avLst/>
            <a:gdLst/>
            <a:ahLst/>
            <a:cxnLst/>
            <a:rect l="l" t="t" r="r" b="b"/>
            <a:pathLst>
              <a:path w="5953125" h="2734945">
                <a:moveTo>
                  <a:pt x="5596688" y="0"/>
                </a:moveTo>
                <a:lnTo>
                  <a:pt x="1702827" y="0"/>
                </a:lnTo>
                <a:lnTo>
                  <a:pt x="1654476" y="3253"/>
                </a:lnTo>
                <a:lnTo>
                  <a:pt x="1608102" y="12729"/>
                </a:lnTo>
                <a:lnTo>
                  <a:pt x="1564129" y="28003"/>
                </a:lnTo>
                <a:lnTo>
                  <a:pt x="1522982" y="48651"/>
                </a:lnTo>
                <a:lnTo>
                  <a:pt x="1485085" y="74248"/>
                </a:lnTo>
                <a:lnTo>
                  <a:pt x="1450864" y="104370"/>
                </a:lnTo>
                <a:lnTo>
                  <a:pt x="1420742" y="138592"/>
                </a:lnTo>
                <a:lnTo>
                  <a:pt x="1395145" y="176489"/>
                </a:lnTo>
                <a:lnTo>
                  <a:pt x="1374496" y="217637"/>
                </a:lnTo>
                <a:lnTo>
                  <a:pt x="1359222" y="261610"/>
                </a:lnTo>
                <a:lnTo>
                  <a:pt x="1349746" y="307985"/>
                </a:lnTo>
                <a:lnTo>
                  <a:pt x="1346493" y="356337"/>
                </a:lnTo>
                <a:lnTo>
                  <a:pt x="1346493" y="1081773"/>
                </a:lnTo>
                <a:lnTo>
                  <a:pt x="0" y="1186809"/>
                </a:lnTo>
                <a:lnTo>
                  <a:pt x="1346493" y="1291518"/>
                </a:lnTo>
                <a:lnTo>
                  <a:pt x="1346493" y="2378527"/>
                </a:lnTo>
                <a:lnTo>
                  <a:pt x="1349746" y="2426879"/>
                </a:lnTo>
                <a:lnTo>
                  <a:pt x="1359222" y="2473254"/>
                </a:lnTo>
                <a:lnTo>
                  <a:pt x="1374496" y="2517227"/>
                </a:lnTo>
                <a:lnTo>
                  <a:pt x="1395145" y="2558375"/>
                </a:lnTo>
                <a:lnTo>
                  <a:pt x="1420742" y="2596272"/>
                </a:lnTo>
                <a:lnTo>
                  <a:pt x="1450864" y="2630493"/>
                </a:lnTo>
                <a:lnTo>
                  <a:pt x="1485086" y="2660615"/>
                </a:lnTo>
                <a:lnTo>
                  <a:pt x="1522982" y="2686212"/>
                </a:lnTo>
                <a:lnTo>
                  <a:pt x="1564130" y="2706860"/>
                </a:lnTo>
                <a:lnTo>
                  <a:pt x="1608103" y="2722135"/>
                </a:lnTo>
                <a:lnTo>
                  <a:pt x="1654477" y="2731611"/>
                </a:lnTo>
                <a:lnTo>
                  <a:pt x="1702827" y="2734864"/>
                </a:lnTo>
                <a:lnTo>
                  <a:pt x="5596688" y="2734864"/>
                </a:lnTo>
                <a:lnTo>
                  <a:pt x="5645039" y="2731611"/>
                </a:lnTo>
                <a:lnTo>
                  <a:pt x="5691413" y="2722135"/>
                </a:lnTo>
                <a:lnTo>
                  <a:pt x="5735386" y="2706860"/>
                </a:lnTo>
                <a:lnTo>
                  <a:pt x="5776533" y="2686212"/>
                </a:lnTo>
                <a:lnTo>
                  <a:pt x="5814430" y="2660615"/>
                </a:lnTo>
                <a:lnTo>
                  <a:pt x="5848652" y="2630493"/>
                </a:lnTo>
                <a:lnTo>
                  <a:pt x="5878773" y="2596271"/>
                </a:lnTo>
                <a:lnTo>
                  <a:pt x="5904371" y="2558374"/>
                </a:lnTo>
                <a:lnTo>
                  <a:pt x="5925019" y="2517227"/>
                </a:lnTo>
                <a:lnTo>
                  <a:pt x="5940293" y="2473253"/>
                </a:lnTo>
                <a:lnTo>
                  <a:pt x="5949769" y="2426879"/>
                </a:lnTo>
                <a:lnTo>
                  <a:pt x="5953022" y="2378527"/>
                </a:lnTo>
                <a:lnTo>
                  <a:pt x="5953022" y="356337"/>
                </a:lnTo>
                <a:lnTo>
                  <a:pt x="5949769" y="307985"/>
                </a:lnTo>
                <a:lnTo>
                  <a:pt x="5940293" y="261610"/>
                </a:lnTo>
                <a:lnTo>
                  <a:pt x="5925019" y="217637"/>
                </a:lnTo>
                <a:lnTo>
                  <a:pt x="5904370" y="176489"/>
                </a:lnTo>
                <a:lnTo>
                  <a:pt x="5878773" y="138592"/>
                </a:lnTo>
                <a:lnTo>
                  <a:pt x="5848651" y="104370"/>
                </a:lnTo>
                <a:lnTo>
                  <a:pt x="5814430" y="74248"/>
                </a:lnTo>
                <a:lnTo>
                  <a:pt x="5776533" y="48651"/>
                </a:lnTo>
                <a:lnTo>
                  <a:pt x="5735386" y="28003"/>
                </a:lnTo>
                <a:lnTo>
                  <a:pt x="5691413" y="12729"/>
                </a:lnTo>
                <a:lnTo>
                  <a:pt x="5645038" y="3253"/>
                </a:lnTo>
                <a:lnTo>
                  <a:pt x="5596688" y="0"/>
                </a:lnTo>
                <a:close/>
              </a:path>
            </a:pathLst>
          </a:custGeom>
          <a:solidFill>
            <a:srgbClr val="002452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992078" y="4762023"/>
            <a:ext cx="3632200" cy="3816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0930">
              <a:lnSpc>
                <a:spcPct val="100000"/>
              </a:lnSpc>
              <a:spcBef>
                <a:spcPts val="95"/>
              </a:spcBef>
            </a:pPr>
            <a:r>
              <a:rPr sz="4950" b="1" spc="85" dirty="0">
                <a:solidFill>
                  <a:srgbClr val="FFFFFF"/>
                </a:solidFill>
                <a:latin typeface="Calibri"/>
                <a:cs typeface="Calibri"/>
              </a:rPr>
              <a:t>colon</a:t>
            </a:r>
            <a:endParaRPr sz="4950">
              <a:latin typeface="Calibri"/>
              <a:cs typeface="Calibri"/>
            </a:endParaRPr>
          </a:p>
          <a:p>
            <a:pPr marL="567055">
              <a:lnSpc>
                <a:spcPct val="100000"/>
              </a:lnSpc>
              <a:spcBef>
                <a:spcPts val="5605"/>
              </a:spcBef>
            </a:pPr>
            <a:r>
              <a:rPr sz="4950" b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495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70" dirty="0">
                <a:solidFill>
                  <a:srgbClr val="FFFFFF"/>
                </a:solidFill>
                <a:latin typeface="Calibri"/>
                <a:cs typeface="Calibri"/>
              </a:rPr>
              <a:t>line.</a:t>
            </a:r>
            <a:endParaRPr sz="4950">
              <a:latin typeface="Calibri"/>
              <a:cs typeface="Calibri"/>
            </a:endParaRPr>
          </a:p>
          <a:p>
            <a:pPr marL="12700" marR="5080" algn="ctr">
              <a:lnSpc>
                <a:spcPct val="104099"/>
              </a:lnSpc>
            </a:pPr>
            <a:r>
              <a:rPr sz="4950" b="1" spc="70" dirty="0">
                <a:solidFill>
                  <a:srgbClr val="FFFFFF"/>
                </a:solidFill>
                <a:latin typeface="Calibri"/>
                <a:cs typeface="Calibri"/>
              </a:rPr>
              <a:t>Indented</a:t>
            </a:r>
            <a:r>
              <a:rPr sz="495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495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88170" y="1195640"/>
            <a:ext cx="856551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645" dirty="0">
                <a:latin typeface="Meiryo UI"/>
                <a:cs typeface="Meiryo UI"/>
              </a:rPr>
              <a:t>Using</a:t>
            </a:r>
            <a:r>
              <a:rPr sz="9200" spc="-1345" dirty="0">
                <a:latin typeface="Meiryo UI"/>
                <a:cs typeface="Meiryo UI"/>
              </a:rPr>
              <a:t> </a:t>
            </a:r>
            <a:r>
              <a:rPr sz="9200" spc="-760" dirty="0">
                <a:latin typeface="Meiryo UI"/>
                <a:cs typeface="Meiryo UI"/>
              </a:rPr>
              <a:t>Parameters</a:t>
            </a:r>
            <a:endParaRPr sz="920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1330" y="2741142"/>
            <a:ext cx="95923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220" dirty="0">
                <a:latin typeface="Meiryo UI"/>
                <a:cs typeface="Meiryo UI"/>
              </a:rPr>
              <a:t>Call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parameter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values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as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elements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  </a:t>
            </a:r>
            <a:r>
              <a:rPr sz="4950" spc="-330" dirty="0">
                <a:latin typeface="Meiryo UI"/>
                <a:cs typeface="Meiryo UI"/>
              </a:rPr>
              <a:t>the </a:t>
            </a:r>
            <a:r>
              <a:rPr sz="4950" spc="-434" dirty="0">
                <a:latin typeface="Meiryo UI"/>
                <a:cs typeface="Meiryo UI"/>
              </a:rPr>
              <a:t>params </a:t>
            </a:r>
            <a:r>
              <a:rPr sz="4950" spc="-240" dirty="0">
                <a:latin typeface="Meiryo UI"/>
                <a:cs typeface="Meiryo UI"/>
              </a:rPr>
              <a:t>list,</a:t>
            </a:r>
            <a:r>
              <a:rPr sz="4950" spc="-1330" dirty="0">
                <a:latin typeface="Meiryo UI"/>
                <a:cs typeface="Meiryo UI"/>
              </a:rPr>
              <a:t> </a:t>
            </a:r>
            <a:r>
              <a:rPr sz="4950" b="1" spc="-5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249" y="5066163"/>
            <a:ext cx="4353741" cy="416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19086" y="4479728"/>
            <a:ext cx="4449445" cy="416179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900" spc="-5" dirty="0">
                <a:latin typeface="Courier New"/>
                <a:cs typeface="Courier New"/>
              </a:rPr>
              <a:t>---</a:t>
            </a:r>
            <a:endParaRPr sz="2900">
              <a:latin typeface="Courier New"/>
              <a:cs typeface="Courier New"/>
            </a:endParaRPr>
          </a:p>
          <a:p>
            <a:pPr marL="454659" marR="2437765" indent="-442595">
              <a:lnSpc>
                <a:spcPts val="4950"/>
              </a:lnSpc>
              <a:spcBef>
                <a:spcPts val="405"/>
              </a:spcBef>
            </a:pPr>
            <a:r>
              <a:rPr sz="2900" dirty="0">
                <a:latin typeface="Courier New"/>
                <a:cs typeface="Courier New"/>
              </a:rPr>
              <a:t>params:  </a:t>
            </a:r>
            <a:r>
              <a:rPr sz="2900" spc="-5" dirty="0">
                <a:latin typeface="Courier New"/>
                <a:cs typeface="Courier New"/>
              </a:rPr>
              <a:t>num:</a:t>
            </a:r>
            <a:r>
              <a:rPr sz="2900" spc="-90" dirty="0">
                <a:latin typeface="Courier New"/>
                <a:cs typeface="Courier New"/>
              </a:rPr>
              <a:t> </a:t>
            </a:r>
            <a:r>
              <a:rPr sz="2900" dirty="0">
                <a:latin typeface="Courier New"/>
                <a:cs typeface="Courier New"/>
              </a:rPr>
              <a:t>42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900" spc="-5" dirty="0">
                <a:latin typeface="Courier New"/>
                <a:cs typeface="Courier New"/>
              </a:rPr>
              <a:t>---</a:t>
            </a:r>
            <a:endParaRPr sz="2900">
              <a:latin typeface="Courier New"/>
              <a:cs typeface="Courier New"/>
            </a:endParaRPr>
          </a:p>
          <a:p>
            <a:pPr marL="12700" marR="889635">
              <a:lnSpc>
                <a:spcPct val="111400"/>
              </a:lnSpc>
              <a:spcBef>
                <a:spcPts val="1155"/>
              </a:spcBef>
            </a:pPr>
            <a:r>
              <a:rPr sz="2900" spc="-5" dirty="0">
                <a:latin typeface="Courier New"/>
                <a:cs typeface="Courier New"/>
              </a:rPr>
              <a:t>The value of the  parameter</a:t>
            </a:r>
            <a:r>
              <a:rPr sz="2900" spc="-20" dirty="0">
                <a:latin typeface="Courier New"/>
                <a:cs typeface="Courier New"/>
              </a:rPr>
              <a:t> </a:t>
            </a:r>
            <a:r>
              <a:rPr sz="2900" spc="-5" dirty="0">
                <a:latin typeface="Courier New"/>
                <a:cs typeface="Courier New"/>
              </a:rPr>
              <a:t>is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900" spc="-5" dirty="0">
                <a:latin typeface="Courier New"/>
                <a:cs typeface="Courier New"/>
              </a:rPr>
              <a:t>`r </a:t>
            </a:r>
            <a:r>
              <a:rPr sz="2900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r>
              <a:rPr sz="2900" dirty="0">
                <a:latin typeface="Courier New"/>
                <a:cs typeface="Courier New"/>
              </a:rPr>
              <a:t>`,</a:t>
            </a:r>
            <a:r>
              <a:rPr sz="2900" spc="-75" dirty="0">
                <a:latin typeface="Courier New"/>
                <a:cs typeface="Courier New"/>
              </a:rPr>
              <a:t> </a:t>
            </a:r>
            <a:r>
              <a:rPr sz="2900" dirty="0">
                <a:latin typeface="Courier New"/>
                <a:cs typeface="Courier New"/>
              </a:rPr>
              <a:t>e.g.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9086" y="8971738"/>
            <a:ext cx="2237740" cy="1910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95"/>
              </a:spcBef>
            </a:pPr>
            <a:r>
              <a:rPr sz="2900" dirty="0">
                <a:latin typeface="Courier New"/>
                <a:cs typeface="Courier New"/>
              </a:rPr>
              <a:t>```{r}  </a:t>
            </a:r>
            <a:r>
              <a:rPr sz="2900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900" dirty="0">
                <a:latin typeface="Courier New"/>
                <a:cs typeface="Courier New"/>
              </a:rPr>
              <a:t>```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014627" y="4877164"/>
            <a:ext cx="4492901" cy="4431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10" dirty="0">
                <a:solidFill>
                  <a:srgbClr val="78AAD6"/>
                </a:solidFill>
                <a:latin typeface="Meiryo UI"/>
                <a:cs typeface="Meiryo UI"/>
              </a:rPr>
              <a:t>Slides </a:t>
            </a: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53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92444" y="3623918"/>
            <a:ext cx="5316798" cy="614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14"/>
              </a:spcBef>
            </a:pPr>
            <a:r>
              <a:rPr spc="-190" dirty="0"/>
              <a:t>Report </a:t>
            </a:r>
            <a:r>
              <a:rPr spc="-55" dirty="0"/>
              <a:t>Reproducibly</a:t>
            </a:r>
            <a:r>
              <a:rPr spc="-495" dirty="0"/>
              <a:t> </a:t>
            </a:r>
            <a:r>
              <a:rPr spc="-265" dirty="0"/>
              <a:t>with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</a:t>
            </a:r>
            <a:r>
              <a:rPr lang="en-US" sz="4950" spc="-620" dirty="0">
                <a:solidFill>
                  <a:srgbClr val="A6AAA9"/>
                </a:solidFill>
                <a:latin typeface="Meiryo UI"/>
                <a:cs typeface="Meiryo UI"/>
              </a:rPr>
              <a:t>3</a:t>
            </a:r>
            <a:endParaRPr sz="4950" dirty="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17537" y="3002914"/>
            <a:ext cx="11659235" cy="3053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850" b="1" spc="-395" dirty="0">
                <a:latin typeface="Trebuchet MS"/>
                <a:cs typeface="Trebuchet MS"/>
              </a:rPr>
              <a:t>Thank</a:t>
            </a:r>
            <a:r>
              <a:rPr sz="19850" b="1" spc="-2095" dirty="0">
                <a:latin typeface="Trebuchet MS"/>
                <a:cs typeface="Trebuchet MS"/>
              </a:rPr>
              <a:t> </a:t>
            </a:r>
            <a:r>
              <a:rPr sz="19850" b="1" spc="-350" dirty="0">
                <a:latin typeface="Trebuchet MS"/>
                <a:cs typeface="Trebuchet MS"/>
              </a:rPr>
              <a:t>you</a:t>
            </a:r>
            <a:endParaRPr sz="19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74600" y="4290833"/>
            <a:ext cx="113531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415" dirty="0">
                <a:solidFill>
                  <a:srgbClr val="F0F0F0"/>
                </a:solidFill>
                <a:latin typeface="Meiryo UI"/>
                <a:cs typeface="Meiryo UI"/>
              </a:rPr>
              <a:t>How </a:t>
            </a:r>
            <a:r>
              <a:rPr sz="16450" spc="-390" dirty="0">
                <a:solidFill>
                  <a:srgbClr val="F0F0F0"/>
                </a:solidFill>
                <a:latin typeface="Meiryo UI"/>
                <a:cs typeface="Meiryo UI"/>
              </a:rPr>
              <a:t>it</a:t>
            </a:r>
            <a:r>
              <a:rPr sz="16450" spc="-3245" dirty="0">
                <a:solidFill>
                  <a:srgbClr val="F0F0F0"/>
                </a:solidFill>
                <a:latin typeface="Meiryo UI"/>
                <a:cs typeface="Meiryo UI"/>
              </a:rPr>
              <a:t> </a:t>
            </a:r>
            <a:r>
              <a:rPr sz="16450" spc="-1210" dirty="0">
                <a:solidFill>
                  <a:srgbClr val="F0F0F0"/>
                </a:solidFill>
                <a:latin typeface="Meiryo UI"/>
                <a:cs typeface="Meiryo UI"/>
              </a:rPr>
              <a:t>works</a:t>
            </a:r>
            <a:endParaRPr sz="164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7718" y="3921042"/>
            <a:ext cx="3466472" cy="3466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60842" y="4742871"/>
            <a:ext cx="1801989" cy="1801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1784" y="4753343"/>
            <a:ext cx="1760105" cy="17601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69953" y="5076150"/>
            <a:ext cx="13455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solidFill>
                  <a:srgbClr val="FFFFFF"/>
                </a:solidFill>
                <a:latin typeface="Courier New"/>
                <a:cs typeface="Courier New"/>
              </a:rPr>
              <a:t>Rmd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7019" y="3921042"/>
            <a:ext cx="3466472" cy="3466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60143" y="4742871"/>
            <a:ext cx="1801989" cy="1801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1085" y="4753343"/>
            <a:ext cx="1760105" cy="17601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88606" y="5076150"/>
            <a:ext cx="90551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solidFill>
                  <a:srgbClr val="FFFFFF"/>
                </a:solidFill>
                <a:latin typeface="Courier New"/>
                <a:cs typeface="Courier New"/>
              </a:rPr>
              <a:t>md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34774" y="2990680"/>
            <a:ext cx="2407180" cy="2407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42808" y="1882640"/>
            <a:ext cx="2407180" cy="2407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862011" y="2678380"/>
            <a:ext cx="1697780" cy="14310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28850" y="3700002"/>
            <a:ext cx="1025361" cy="3896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53366" y="2153214"/>
            <a:ext cx="1644756" cy="604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63458" y="5339189"/>
            <a:ext cx="1949821" cy="19498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426651" y="6950439"/>
            <a:ext cx="1823720" cy="7689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97510">
              <a:lnSpc>
                <a:spcPts val="2890"/>
              </a:lnSpc>
              <a:spcBef>
                <a:spcPts val="260"/>
              </a:spcBef>
            </a:pPr>
            <a:r>
              <a:rPr sz="2450" spc="-45" dirty="0">
                <a:latin typeface="Arial"/>
                <a:cs typeface="Arial"/>
              </a:rPr>
              <a:t>ioslides  </a:t>
            </a:r>
            <a:r>
              <a:rPr sz="2450" spc="-80" dirty="0">
                <a:latin typeface="Arial"/>
                <a:cs typeface="Arial"/>
              </a:rPr>
              <a:t>slidy,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-40" dirty="0">
                <a:latin typeface="Arial"/>
                <a:cs typeface="Arial"/>
              </a:rPr>
              <a:t>Beamer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916636" y="7771838"/>
            <a:ext cx="1863068" cy="18630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850691" y="9695905"/>
            <a:ext cx="2005330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-15" dirty="0">
                <a:latin typeface="Arial"/>
                <a:cs typeface="Arial"/>
              </a:rPr>
              <a:t>Microsoft</a:t>
            </a:r>
            <a:r>
              <a:rPr sz="2350" spc="-60" dirty="0">
                <a:latin typeface="Arial"/>
                <a:cs typeface="Arial"/>
              </a:rPr>
              <a:t> </a:t>
            </a:r>
            <a:r>
              <a:rPr sz="2350" spc="-30" dirty="0">
                <a:latin typeface="Arial"/>
                <a:cs typeface="Arial"/>
              </a:rPr>
              <a:t>Word</a:t>
            </a:r>
            <a:endParaRPr sz="23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673324" y="5034874"/>
            <a:ext cx="2223057" cy="22230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002489" y="7243623"/>
            <a:ext cx="15678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5" dirty="0">
                <a:latin typeface="Arial"/>
                <a:cs typeface="Arial"/>
              </a:rPr>
              <a:t>Powerpoint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98586" y="5130733"/>
            <a:ext cx="3192780" cy="1047115"/>
          </a:xfrm>
          <a:custGeom>
            <a:avLst/>
            <a:gdLst/>
            <a:ahLst/>
            <a:cxnLst/>
            <a:rect l="l" t="t" r="r" b="b"/>
            <a:pathLst>
              <a:path w="3192779" h="1047114">
                <a:moveTo>
                  <a:pt x="2504296" y="0"/>
                </a:moveTo>
                <a:lnTo>
                  <a:pt x="2504296" y="255554"/>
                </a:lnTo>
                <a:lnTo>
                  <a:pt x="0" y="255554"/>
                </a:lnTo>
                <a:lnTo>
                  <a:pt x="0" y="791534"/>
                </a:lnTo>
                <a:lnTo>
                  <a:pt x="2504296" y="791534"/>
                </a:lnTo>
                <a:lnTo>
                  <a:pt x="2504296" y="1047088"/>
                </a:lnTo>
                <a:lnTo>
                  <a:pt x="3192488" y="523544"/>
                </a:lnTo>
                <a:lnTo>
                  <a:pt x="2504296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10927" y="5130733"/>
            <a:ext cx="3192780" cy="1047115"/>
          </a:xfrm>
          <a:custGeom>
            <a:avLst/>
            <a:gdLst/>
            <a:ahLst/>
            <a:cxnLst/>
            <a:rect l="l" t="t" r="r" b="b"/>
            <a:pathLst>
              <a:path w="3192780" h="1047114">
                <a:moveTo>
                  <a:pt x="2504290" y="0"/>
                </a:moveTo>
                <a:lnTo>
                  <a:pt x="2504290" y="255554"/>
                </a:lnTo>
                <a:lnTo>
                  <a:pt x="0" y="255554"/>
                </a:lnTo>
                <a:lnTo>
                  <a:pt x="0" y="791534"/>
                </a:lnTo>
                <a:lnTo>
                  <a:pt x="2504290" y="791534"/>
                </a:lnTo>
                <a:lnTo>
                  <a:pt x="2504290" y="1047088"/>
                </a:lnTo>
                <a:lnTo>
                  <a:pt x="3192489" y="523544"/>
                </a:lnTo>
                <a:lnTo>
                  <a:pt x="250429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741081" y="1442753"/>
            <a:ext cx="27114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515" dirty="0">
                <a:latin typeface="Meiryo UI"/>
                <a:cs typeface="Meiryo UI"/>
              </a:rPr>
              <a:t>knitr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48767" y="1442753"/>
            <a:ext cx="430657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20" dirty="0">
                <a:latin typeface="Meiryo UI"/>
                <a:cs typeface="Meiryo UI"/>
              </a:rPr>
              <a:t>p</a:t>
            </a:r>
            <a:r>
              <a:rPr sz="10700" spc="-640" dirty="0">
                <a:latin typeface="Meiryo UI"/>
                <a:cs typeface="Meiryo UI"/>
              </a:rPr>
              <a:t>andoc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5754" y="1116061"/>
            <a:ext cx="466280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25" dirty="0">
                <a:latin typeface="Meiryo UI"/>
                <a:cs typeface="Meiryo UI"/>
              </a:rPr>
              <a:t>L</a:t>
            </a:r>
            <a:r>
              <a:rPr sz="10050" spc="-535" dirty="0">
                <a:latin typeface="Meiryo UI"/>
                <a:cs typeface="Meiryo UI"/>
              </a:rPr>
              <a:t>ogi</a:t>
            </a:r>
            <a:r>
              <a:rPr sz="10050" spc="-990" dirty="0">
                <a:latin typeface="Meiryo UI"/>
                <a:cs typeface="Meiryo UI"/>
              </a:rPr>
              <a:t>s</a:t>
            </a:r>
            <a:r>
              <a:rPr sz="10050" spc="-440" dirty="0">
                <a:latin typeface="Meiryo UI"/>
                <a:cs typeface="Meiryo UI"/>
              </a:rPr>
              <a:t>tics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1480" marR="5080">
              <a:lnSpc>
                <a:spcPts val="6180"/>
              </a:lnSpc>
              <a:spcBef>
                <a:spcPts val="100"/>
              </a:spcBef>
            </a:pPr>
            <a:r>
              <a:rPr spc="-270" dirty="0"/>
              <a:t>Knitr</a:t>
            </a:r>
            <a:r>
              <a:rPr spc="-695" dirty="0"/>
              <a:t> </a:t>
            </a:r>
            <a:r>
              <a:rPr spc="-365" dirty="0"/>
              <a:t>runs</a:t>
            </a:r>
            <a:r>
              <a:rPr spc="-695" dirty="0"/>
              <a:t> </a:t>
            </a:r>
            <a:r>
              <a:rPr spc="-330" dirty="0"/>
              <a:t>the</a:t>
            </a:r>
            <a:r>
              <a:rPr spc="-695" dirty="0"/>
              <a:t> </a:t>
            </a:r>
            <a:r>
              <a:rPr spc="-345" dirty="0"/>
              <a:t>document</a:t>
            </a:r>
            <a:r>
              <a:rPr spc="-690" dirty="0"/>
              <a:t> </a:t>
            </a:r>
            <a:r>
              <a:rPr spc="-200" dirty="0"/>
              <a:t>in</a:t>
            </a:r>
            <a:r>
              <a:rPr spc="-695" dirty="0"/>
              <a:t> </a:t>
            </a:r>
            <a:r>
              <a:rPr spc="-380" dirty="0"/>
              <a:t>a</a:t>
            </a:r>
            <a:r>
              <a:rPr spc="-695" dirty="0"/>
              <a:t> </a:t>
            </a:r>
            <a:r>
              <a:rPr spc="-355" dirty="0"/>
              <a:t>fresh</a:t>
            </a:r>
            <a:r>
              <a:rPr spc="-695" dirty="0"/>
              <a:t> </a:t>
            </a:r>
            <a:r>
              <a:rPr spc="-565" dirty="0"/>
              <a:t>R</a:t>
            </a:r>
            <a:r>
              <a:rPr spc="-690" dirty="0"/>
              <a:t> </a:t>
            </a:r>
            <a:r>
              <a:rPr spc="-345" dirty="0"/>
              <a:t>session,  </a:t>
            </a:r>
            <a:r>
              <a:rPr spc="-325" dirty="0"/>
              <a:t>which </a:t>
            </a:r>
            <a:r>
              <a:rPr spc="-450" dirty="0"/>
              <a:t>means </a:t>
            </a:r>
            <a:r>
              <a:rPr spc="-380" dirty="0"/>
              <a:t>you </a:t>
            </a:r>
            <a:r>
              <a:rPr spc="-360" dirty="0"/>
              <a:t>need </a:t>
            </a:r>
            <a:r>
              <a:rPr spc="-270" dirty="0"/>
              <a:t>to </a:t>
            </a:r>
            <a:r>
              <a:rPr spc="-245" dirty="0"/>
              <a:t>load </a:t>
            </a:r>
            <a:r>
              <a:rPr spc="-330" dirty="0"/>
              <a:t>the </a:t>
            </a:r>
            <a:r>
              <a:rPr spc="-260" dirty="0"/>
              <a:t>libraries  </a:t>
            </a:r>
            <a:r>
              <a:rPr spc="-310" dirty="0"/>
              <a:t>that</a:t>
            </a:r>
            <a:r>
              <a:rPr spc="-700" dirty="0"/>
              <a:t> </a:t>
            </a:r>
            <a:r>
              <a:rPr spc="-330" dirty="0"/>
              <a:t>the</a:t>
            </a:r>
            <a:r>
              <a:rPr spc="-700" dirty="0"/>
              <a:t> </a:t>
            </a:r>
            <a:r>
              <a:rPr spc="-345" dirty="0"/>
              <a:t>document</a:t>
            </a:r>
            <a:r>
              <a:rPr spc="-695" dirty="0"/>
              <a:t> </a:t>
            </a:r>
            <a:r>
              <a:rPr spc="-390" dirty="0"/>
              <a:t>uses</a:t>
            </a:r>
            <a:r>
              <a:rPr spc="-700" dirty="0"/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in</a:t>
            </a:r>
            <a:r>
              <a:rPr i="1" spc="-17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-5" dirty="0">
                <a:solidFill>
                  <a:srgbClr val="0365C0"/>
                </a:solidFill>
                <a:latin typeface="Calibri"/>
                <a:cs typeface="Calibri"/>
              </a:rPr>
              <a:t>the</a:t>
            </a:r>
            <a:r>
              <a:rPr i="1" spc="-17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document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8454" y="3421750"/>
            <a:ext cx="106426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60" dirty="0">
                <a:solidFill>
                  <a:srgbClr val="164F86"/>
                </a:solidFill>
                <a:latin typeface="Calibri"/>
                <a:cs typeface="Calibri"/>
              </a:rPr>
              <a:t>1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5754" y="1116061"/>
            <a:ext cx="466280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25" dirty="0">
                <a:latin typeface="Meiryo UI"/>
                <a:cs typeface="Meiryo UI"/>
              </a:rPr>
              <a:t>L</a:t>
            </a:r>
            <a:r>
              <a:rPr sz="10050" spc="-535" dirty="0">
                <a:latin typeface="Meiryo UI"/>
                <a:cs typeface="Meiryo UI"/>
              </a:rPr>
              <a:t>ogi</a:t>
            </a:r>
            <a:r>
              <a:rPr sz="10050" spc="-990" dirty="0">
                <a:latin typeface="Meiryo UI"/>
                <a:cs typeface="Meiryo UI"/>
              </a:rPr>
              <a:t>s</a:t>
            </a:r>
            <a:r>
              <a:rPr sz="10050" spc="-440" dirty="0">
                <a:latin typeface="Meiryo UI"/>
                <a:cs typeface="Meiryo UI"/>
              </a:rPr>
              <a:t>tics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1480" marR="5080">
              <a:lnSpc>
                <a:spcPts val="6180"/>
              </a:lnSpc>
              <a:spcBef>
                <a:spcPts val="100"/>
              </a:spcBef>
            </a:pPr>
            <a:r>
              <a:rPr spc="-270" dirty="0"/>
              <a:t>Knitr</a:t>
            </a:r>
            <a:r>
              <a:rPr spc="-695" dirty="0"/>
              <a:t> </a:t>
            </a:r>
            <a:r>
              <a:rPr spc="-365" dirty="0"/>
              <a:t>runs</a:t>
            </a:r>
            <a:r>
              <a:rPr spc="-695" dirty="0"/>
              <a:t> </a:t>
            </a:r>
            <a:r>
              <a:rPr spc="-330" dirty="0"/>
              <a:t>the</a:t>
            </a:r>
            <a:r>
              <a:rPr spc="-695" dirty="0"/>
              <a:t> </a:t>
            </a:r>
            <a:r>
              <a:rPr spc="-345" dirty="0"/>
              <a:t>document</a:t>
            </a:r>
            <a:r>
              <a:rPr spc="-690" dirty="0"/>
              <a:t> </a:t>
            </a:r>
            <a:r>
              <a:rPr spc="-200" dirty="0"/>
              <a:t>in</a:t>
            </a:r>
            <a:r>
              <a:rPr spc="-695" dirty="0"/>
              <a:t> </a:t>
            </a:r>
            <a:r>
              <a:rPr spc="-380" dirty="0"/>
              <a:t>a</a:t>
            </a:r>
            <a:r>
              <a:rPr spc="-695" dirty="0"/>
              <a:t> </a:t>
            </a:r>
            <a:r>
              <a:rPr spc="-355" dirty="0"/>
              <a:t>fresh</a:t>
            </a:r>
            <a:r>
              <a:rPr spc="-695" dirty="0"/>
              <a:t> </a:t>
            </a:r>
            <a:r>
              <a:rPr spc="-565" dirty="0"/>
              <a:t>R</a:t>
            </a:r>
            <a:r>
              <a:rPr spc="-690" dirty="0"/>
              <a:t> </a:t>
            </a:r>
            <a:r>
              <a:rPr spc="-345" dirty="0"/>
              <a:t>session,  </a:t>
            </a:r>
            <a:r>
              <a:rPr spc="-325" dirty="0"/>
              <a:t>which </a:t>
            </a:r>
            <a:r>
              <a:rPr spc="-450" dirty="0"/>
              <a:t>means </a:t>
            </a:r>
            <a:r>
              <a:rPr spc="-380" dirty="0"/>
              <a:t>you </a:t>
            </a:r>
            <a:r>
              <a:rPr spc="-360" dirty="0"/>
              <a:t>need </a:t>
            </a:r>
            <a:r>
              <a:rPr spc="-270" dirty="0"/>
              <a:t>to </a:t>
            </a:r>
            <a:r>
              <a:rPr spc="-245" dirty="0"/>
              <a:t>load </a:t>
            </a:r>
            <a:r>
              <a:rPr spc="-330" dirty="0"/>
              <a:t>the </a:t>
            </a:r>
            <a:r>
              <a:rPr spc="-260" dirty="0"/>
              <a:t>libraries  </a:t>
            </a:r>
            <a:r>
              <a:rPr spc="-310" dirty="0"/>
              <a:t>that</a:t>
            </a:r>
            <a:r>
              <a:rPr spc="-700" dirty="0"/>
              <a:t> </a:t>
            </a:r>
            <a:r>
              <a:rPr spc="-330" dirty="0"/>
              <a:t>the</a:t>
            </a:r>
            <a:r>
              <a:rPr spc="-700" dirty="0"/>
              <a:t> </a:t>
            </a:r>
            <a:r>
              <a:rPr spc="-345" dirty="0"/>
              <a:t>document</a:t>
            </a:r>
            <a:r>
              <a:rPr spc="-695" dirty="0"/>
              <a:t> </a:t>
            </a:r>
            <a:r>
              <a:rPr spc="-390" dirty="0"/>
              <a:t>uses</a:t>
            </a:r>
            <a:r>
              <a:rPr spc="-700" dirty="0"/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in</a:t>
            </a:r>
            <a:r>
              <a:rPr i="1" spc="-17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-5" dirty="0">
                <a:solidFill>
                  <a:srgbClr val="0365C0"/>
                </a:solidFill>
                <a:latin typeface="Calibri"/>
                <a:cs typeface="Calibri"/>
              </a:rPr>
              <a:t>the</a:t>
            </a:r>
            <a:r>
              <a:rPr i="1" spc="-17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document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12271" y="7473983"/>
            <a:ext cx="1036193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65" dirty="0">
                <a:latin typeface="Meiryo UI"/>
                <a:cs typeface="Meiryo UI"/>
              </a:rPr>
              <a:t>Objects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25" dirty="0">
                <a:latin typeface="Meiryo UI"/>
                <a:cs typeface="Meiryo UI"/>
              </a:rPr>
              <a:t>made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one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chunk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be  </a:t>
            </a:r>
            <a:r>
              <a:rPr sz="4950" spc="-275" dirty="0">
                <a:latin typeface="Meiryo UI"/>
                <a:cs typeface="Meiryo UI"/>
              </a:rPr>
              <a:t>available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90" dirty="0">
                <a:latin typeface="Meiryo UI"/>
                <a:cs typeface="Meiryo UI"/>
              </a:rPr>
              <a:t>later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chunks.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3745" y="2489842"/>
            <a:ext cx="1261110" cy="6915784"/>
          </a:xfrm>
          <a:prstGeom prst="rect">
            <a:avLst/>
          </a:prstGeom>
        </p:spPr>
        <p:txBody>
          <a:bodyPr vert="horz" wrap="square" lIns="0" tIns="94932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7475"/>
              </a:spcBef>
            </a:pPr>
            <a:r>
              <a:rPr sz="16450" spc="-160" dirty="0">
                <a:solidFill>
                  <a:srgbClr val="164F86"/>
                </a:solidFill>
                <a:latin typeface="Calibri"/>
                <a:cs typeface="Calibri"/>
              </a:rPr>
              <a:t>1</a:t>
            </a:r>
            <a:endParaRPr sz="16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384"/>
              </a:spcBef>
            </a:pPr>
            <a:r>
              <a:rPr sz="16450" spc="1390" dirty="0">
                <a:solidFill>
                  <a:srgbClr val="0365C0"/>
                </a:solidFill>
                <a:latin typeface="Calibri"/>
                <a:cs typeface="Calibri"/>
              </a:rPr>
              <a:t>2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7426" y="741203"/>
            <a:ext cx="11235055" cy="454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48585">
              <a:lnSpc>
                <a:spcPct val="138700"/>
              </a:lnSpc>
              <a:spcBef>
                <a:spcPts val="95"/>
              </a:spcBef>
            </a:pPr>
            <a:r>
              <a:rPr sz="10700" spc="2535" dirty="0">
                <a:solidFill>
                  <a:srgbClr val="FF2600"/>
                </a:solidFill>
                <a:latin typeface="Arial"/>
                <a:cs typeface="Arial"/>
              </a:rPr>
              <a:t>knitr </a:t>
            </a:r>
            <a:r>
              <a:rPr sz="10700" spc="1025" dirty="0">
                <a:solidFill>
                  <a:srgbClr val="FF2600"/>
                </a:solidFill>
                <a:latin typeface="Arial"/>
                <a:cs typeface="Arial"/>
              </a:rPr>
              <a:t>is  </a:t>
            </a:r>
            <a:r>
              <a:rPr sz="10700" spc="2010" dirty="0">
                <a:solidFill>
                  <a:srgbClr val="FF2600"/>
                </a:solidFill>
                <a:latin typeface="Arial"/>
                <a:cs typeface="Arial"/>
              </a:rPr>
              <a:t>multi-lingual!</a:t>
            </a:r>
            <a:endParaRPr sz="10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52223" y="607815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52223" y="750219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52223" y="892623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82843" y="5855184"/>
            <a:ext cx="3543300" cy="5393055"/>
          </a:xfrm>
          <a:prstGeom prst="rect">
            <a:avLst/>
          </a:prstGeom>
        </p:spPr>
        <p:txBody>
          <a:bodyPr vert="horz" wrap="square" lIns="0" tIns="407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10"/>
              </a:spcBef>
            </a:pPr>
            <a:r>
              <a:rPr sz="6750" spc="-180" dirty="0">
                <a:solidFill>
                  <a:srgbClr val="FF2600"/>
                </a:solidFill>
                <a:latin typeface="Arial"/>
                <a:cs typeface="Arial"/>
              </a:rPr>
              <a:t>SAS</a:t>
            </a:r>
            <a:endParaRPr sz="6750">
              <a:latin typeface="Arial"/>
              <a:cs typeface="Arial"/>
            </a:endParaRPr>
          </a:p>
          <a:p>
            <a:pPr marL="12700" marR="5080">
              <a:lnSpc>
                <a:spcPct val="138400"/>
              </a:lnSpc>
            </a:pPr>
            <a:r>
              <a:rPr sz="6750" spc="1100" dirty="0">
                <a:solidFill>
                  <a:srgbClr val="FF2600"/>
                </a:solidFill>
                <a:latin typeface="Arial"/>
                <a:cs typeface="Arial"/>
              </a:rPr>
              <a:t>python  </a:t>
            </a:r>
            <a:r>
              <a:rPr sz="6750" spc="1090" dirty="0">
                <a:solidFill>
                  <a:srgbClr val="FF2600"/>
                </a:solidFill>
                <a:latin typeface="Arial"/>
                <a:cs typeface="Arial"/>
              </a:rPr>
              <a:t>more</a:t>
            </a:r>
            <a:endParaRPr sz="6750">
              <a:latin typeface="Arial"/>
              <a:cs typeface="Arial"/>
            </a:endParaRPr>
          </a:p>
          <a:p>
            <a:pPr marL="1111885">
              <a:lnSpc>
                <a:spcPct val="100000"/>
              </a:lnSpc>
              <a:spcBef>
                <a:spcPts val="2690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2444</Words>
  <Application>Microsoft Office PowerPoint</Application>
  <PresentationFormat>Custom</PresentationFormat>
  <Paragraphs>488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Meiryo UI</vt:lpstr>
      <vt:lpstr>Arial</vt:lpstr>
      <vt:lpstr>Calibri</vt:lpstr>
      <vt:lpstr>Cambria</vt:lpstr>
      <vt:lpstr>Courier New</vt:lpstr>
      <vt:lpstr>Times New Roman</vt:lpstr>
      <vt:lpstr>Trebuchet MS</vt:lpstr>
      <vt:lpstr>Office Theme</vt:lpstr>
      <vt:lpstr>Report Reproducibly with</vt:lpstr>
      <vt:lpstr>Navigate to the 06-Report folder.  Open 06-Report-Exercises.Rmd</vt:lpstr>
      <vt:lpstr>R Markdown</vt:lpstr>
      <vt:lpstr>R Markdown</vt:lpstr>
      <vt:lpstr>How it works</vt:lpstr>
      <vt:lpstr>knitr</vt:lpstr>
      <vt:lpstr>Logistics</vt:lpstr>
      <vt:lpstr>Logistics</vt:lpstr>
      <vt:lpstr>knitr is  multi-lingual!</vt:lpstr>
      <vt:lpstr>engine</vt:lpstr>
      <vt:lpstr>Reticulate</vt:lpstr>
      <vt:lpstr>bookdown.org/yihui/rmarkdown/</vt:lpstr>
      <vt:lpstr>PowerPoint Presentation</vt:lpstr>
      <vt:lpstr>Headers</vt:lpstr>
      <vt:lpstr>Text Text is rendered as plain text. Surround  text with _, **, or ` to format it.</vt:lpstr>
      <vt:lpstr>Lists Use asterisks to make bullet points.  Use numbers to make numbered lists.</vt:lpstr>
      <vt:lpstr>Hyperlinks</vt:lpstr>
      <vt:lpstr>Images</vt:lpstr>
      <vt:lpstr>Equations</vt:lpstr>
      <vt:lpstr>Equation blocks</vt:lpstr>
      <vt:lpstr>Markdown</vt:lpstr>
      <vt:lpstr>PowerPoint Presentation</vt:lpstr>
      <vt:lpstr>Code</vt:lpstr>
      <vt:lpstr>Code chunks</vt:lpstr>
      <vt:lpstr>Code chunks</vt:lpstr>
      <vt:lpstr>chunk options</vt:lpstr>
      <vt:lpstr>echo</vt:lpstr>
      <vt:lpstr>eval</vt:lpstr>
      <vt:lpstr>include</vt:lpstr>
      <vt:lpstr>fig.height, fig.width Specify the dimension of plots (in inches) with fig.width and  fig.height. Separate multiple arguments with commas.</vt:lpstr>
      <vt:lpstr>Pop Quiz</vt:lpstr>
      <vt:lpstr>Inline code</vt:lpstr>
      <vt:lpstr>Inline code</vt:lpstr>
      <vt:lpstr>Your Turn 1</vt:lpstr>
      <vt:lpstr>YAML</vt:lpstr>
      <vt:lpstr>YAML A section of key:value pairs  separated by dashed lines ———</vt:lpstr>
      <vt:lpstr>output The output: field sets the format of the final report</vt:lpstr>
      <vt:lpstr>Parameters</vt:lpstr>
      <vt:lpstr>Your Turn 2</vt:lpstr>
      <vt:lpstr>Parameters</vt:lpstr>
      <vt:lpstr>Using Parameters</vt:lpstr>
      <vt:lpstr>Report Reproducibly with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Reproducibly with</dc:title>
  <cp:lastModifiedBy>Arnold, Geoffrey</cp:lastModifiedBy>
  <cp:revision>1</cp:revision>
  <dcterms:created xsi:type="dcterms:W3CDTF">2019-10-29T19:40:56Z</dcterms:created>
  <dcterms:modified xsi:type="dcterms:W3CDTF">2019-10-29T20:20:19Z</dcterms:modified>
</cp:coreProperties>
</file>